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85" r:id="rId2"/>
    <p:sldId id="328" r:id="rId3"/>
    <p:sldId id="330" r:id="rId4"/>
    <p:sldId id="284" r:id="rId5"/>
    <p:sldId id="318" r:id="rId6"/>
    <p:sldId id="312" r:id="rId7"/>
    <p:sldId id="305" r:id="rId8"/>
    <p:sldId id="315" r:id="rId9"/>
    <p:sldId id="313" r:id="rId10"/>
    <p:sldId id="332" r:id="rId11"/>
    <p:sldId id="316" r:id="rId12"/>
    <p:sldId id="311" r:id="rId13"/>
    <p:sldId id="317" r:id="rId14"/>
    <p:sldId id="320" r:id="rId15"/>
    <p:sldId id="329" r:id="rId16"/>
    <p:sldId id="321" r:id="rId17"/>
  </p:sldIdLst>
  <p:sldSz cx="9144000" cy="5143500" type="screen16x9"/>
  <p:notesSz cx="7099300" cy="10234613"/>
  <p:embeddedFontLst>
    <p:embeddedFont>
      <p:font typeface="Montserrat" pitchFamily="2" charset="0"/>
      <p:regular r:id="rId19"/>
      <p:bold r:id="rId20"/>
      <p:italic r:id="rId21"/>
      <p:boldItalic r:id="rId22"/>
    </p:embeddedFont>
    <p:embeddedFont>
      <p:font typeface="Montserrat Medium" pitchFamily="2" charset="0"/>
      <p:regular r:id="rId23"/>
      <p: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898">
          <p15:clr>
            <a:srgbClr val="A4A3A4"/>
          </p15:clr>
        </p15:guide>
        <p15:guide id="2" pos="372">
          <p15:clr>
            <a:srgbClr val="A4A3A4"/>
          </p15:clr>
        </p15:guide>
        <p15:guide id="3" orient="horz" pos="292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39200"/>
    <a:srgbClr val="E66914"/>
    <a:srgbClr val="FFFD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64" y="138"/>
      </p:cViewPr>
      <p:guideLst>
        <p:guide orient="horz" pos="3898"/>
        <p:guide pos="372"/>
        <p:guide orient="horz" pos="292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3223"/>
        <p:guide pos="2236"/>
      </p:guideLst>
    </p:cSldViewPr>
  </p:notes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8" /><Relationship Type="http://schemas.openxmlformats.org/officeDocument/2006/relationships/slide" Target="slides/slide12.xml" Id="rId13" /><Relationship Type="http://schemas.openxmlformats.org/officeDocument/2006/relationships/notesMaster" Target="notesMasters/notesMaster1.xml" Id="rId18" /><Relationship Type="http://schemas.openxmlformats.org/officeDocument/2006/relationships/viewProps" Target="viewProps.xml" Id="rId26" /><Relationship Type="http://schemas.openxmlformats.org/officeDocument/2006/relationships/slide" Target="slides/slide2.xml" Id="rId3" /><Relationship Type="http://schemas.openxmlformats.org/officeDocument/2006/relationships/font" Target="fonts/font3.fntdata" Id="rId21" /><Relationship Type="http://schemas.openxmlformats.org/officeDocument/2006/relationships/slide" Target="slides/slide6.xml" Id="rId7" /><Relationship Type="http://schemas.openxmlformats.org/officeDocument/2006/relationships/slide" Target="slides/slide11.xml" Id="rId12" /><Relationship Type="http://schemas.openxmlformats.org/officeDocument/2006/relationships/slide" Target="slides/slide16.xml" Id="rId17" /><Relationship Type="http://schemas.openxmlformats.org/officeDocument/2006/relationships/presProps" Target="presProps.xml" Id="rId25" /><Relationship Type="http://schemas.openxmlformats.org/officeDocument/2006/relationships/slide" Target="slides/slide1.xml" Id="rId2" /><Relationship Type="http://schemas.openxmlformats.org/officeDocument/2006/relationships/slide" Target="slides/slide15.xml" Id="rId16" /><Relationship Type="http://schemas.openxmlformats.org/officeDocument/2006/relationships/font" Target="fonts/font2.fntdata" Id="rId20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slides/slide10.xml" Id="rId11" /><Relationship Type="http://schemas.openxmlformats.org/officeDocument/2006/relationships/font" Target="fonts/font6.fntdata" Id="rId24" /><Relationship Type="http://schemas.openxmlformats.org/officeDocument/2006/relationships/slide" Target="slides/slide4.xml" Id="rId5" /><Relationship Type="http://schemas.openxmlformats.org/officeDocument/2006/relationships/slide" Target="slides/slide14.xml" Id="rId15" /><Relationship Type="http://schemas.openxmlformats.org/officeDocument/2006/relationships/font" Target="fonts/font5.fntdata" Id="rId23" /><Relationship Type="http://schemas.openxmlformats.org/officeDocument/2006/relationships/tableStyles" Target="tableStyles.xml" Id="rId28" /><Relationship Type="http://schemas.openxmlformats.org/officeDocument/2006/relationships/slide" Target="slides/slide9.xml" Id="rId10" /><Relationship Type="http://schemas.openxmlformats.org/officeDocument/2006/relationships/font" Target="fonts/font1.fntdata" Id="rId19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slide" Target="slides/slide13.xml" Id="rId14" /><Relationship Type="http://schemas.openxmlformats.org/officeDocument/2006/relationships/font" Target="fonts/font4.fntdata" Id="rId22" /><Relationship Type="http://schemas.openxmlformats.org/officeDocument/2006/relationships/theme" Target="theme/theme1.xml" Id="rId27" 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tx1"/>
                </a:solidFill>
              </a:rPr>
              <a:t>Sector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Transportation, Storage, Logistics</c:v>
                </c:pt>
                <c:pt idx="1">
                  <c:v>Retail</c:v>
                </c:pt>
                <c:pt idx="2">
                  <c:v>Communications</c:v>
                </c:pt>
                <c:pt idx="3">
                  <c:v>IT</c:v>
                </c:pt>
                <c:pt idx="4">
                  <c:v>Industry/Manufacturing</c:v>
                </c:pt>
                <c:pt idx="5">
                  <c:v>Healthcare</c:v>
                </c:pt>
                <c:pt idx="6">
                  <c:v>Economic, Technical, or Scientific Services</c:v>
                </c:pt>
                <c:pt idx="7">
                  <c:v>Banking and Finance</c:v>
                </c:pt>
                <c:pt idx="8">
                  <c:v>Energy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3.8</c:v>
                </c:pt>
                <c:pt idx="1">
                  <c:v>3.2</c:v>
                </c:pt>
                <c:pt idx="2">
                  <c:v>2.9</c:v>
                </c:pt>
                <c:pt idx="3">
                  <c:v>2.7</c:v>
                </c:pt>
                <c:pt idx="4">
                  <c:v>2.4</c:v>
                </c:pt>
                <c:pt idx="5">
                  <c:v>2.2999999999999998</c:v>
                </c:pt>
                <c:pt idx="6">
                  <c:v>2</c:v>
                </c:pt>
                <c:pt idx="7">
                  <c:v>1.5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EB-41D3-A13C-5205724C53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96902191"/>
        <c:axId val="57244912"/>
      </c:barChart>
      <c:catAx>
        <c:axId val="59690219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dirty="0">
                    <a:solidFill>
                      <a:schemeClr val="tx1"/>
                    </a:solidFill>
                  </a:rPr>
                  <a:t>Company Industry</a:t>
                </a:r>
              </a:p>
            </c:rich>
          </c:tx>
          <c:layout>
            <c:manualLayout>
              <c:xMode val="edge"/>
              <c:yMode val="edge"/>
              <c:x val="0"/>
              <c:y val="0.319348671259842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244912"/>
        <c:crosses val="autoZero"/>
        <c:auto val="1"/>
        <c:lblAlgn val="ctr"/>
        <c:lblOffset val="100"/>
        <c:noMultiLvlLbl val="0"/>
      </c:catAx>
      <c:valAx>
        <c:axId val="572449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dirty="0">
                    <a:solidFill>
                      <a:schemeClr val="tx1"/>
                    </a:solidFill>
                  </a:rPr>
                  <a:t>Average</a:t>
                </a:r>
                <a:r>
                  <a:rPr lang="de-DE" baseline="0" dirty="0">
                    <a:solidFill>
                      <a:schemeClr val="tx1"/>
                    </a:solidFill>
                  </a:rPr>
                  <a:t> Score</a:t>
                </a:r>
                <a:endParaRPr lang="de-DE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0.650048720472441"/>
              <c:y val="0.9398905019685039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6902191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35B4ED-3A0D-4938-931C-54A6800E218D}" type="doc">
      <dgm:prSet loTypeId="urn:microsoft.com/office/officeart/2005/8/layout/venn2" loCatId="relationship" qsTypeId="urn:microsoft.com/office/officeart/2005/8/quickstyle/simple4" qsCatId="simple" csTypeId="urn:microsoft.com/office/officeart/2005/8/colors/accent1_3" csCatId="accent1" phldr="1"/>
      <dgm:spPr/>
      <dgm:t>
        <a:bodyPr/>
        <a:lstStyle/>
        <a:p>
          <a:endParaRPr lang="de-DE"/>
        </a:p>
      </dgm:t>
    </dgm:pt>
    <dgm:pt modelId="{331225C3-9D0D-4167-8E1C-F5BA6308C0D8}">
      <dgm:prSet phldrT="[Text]" custT="1"/>
      <dgm:spPr/>
      <dgm:t>
        <a:bodyPr/>
        <a:lstStyle/>
        <a:p>
          <a:r>
            <a:rPr lang="de-DE" sz="1600" dirty="0"/>
            <a:t>AI</a:t>
          </a:r>
        </a:p>
      </dgm:t>
    </dgm:pt>
    <dgm:pt modelId="{1A6E4470-CBA0-4A25-A363-D54E7D75FB75}" type="parTrans" cxnId="{BF32F686-FDB3-4F1A-9CF4-136C2B2AF1A7}">
      <dgm:prSet/>
      <dgm:spPr/>
      <dgm:t>
        <a:bodyPr/>
        <a:lstStyle/>
        <a:p>
          <a:endParaRPr lang="de-DE"/>
        </a:p>
      </dgm:t>
    </dgm:pt>
    <dgm:pt modelId="{C0F5B76C-0407-4D24-A00C-C286AD24C162}" type="sibTrans" cxnId="{BF32F686-FDB3-4F1A-9CF4-136C2B2AF1A7}">
      <dgm:prSet/>
      <dgm:spPr/>
      <dgm:t>
        <a:bodyPr/>
        <a:lstStyle/>
        <a:p>
          <a:endParaRPr lang="de-DE"/>
        </a:p>
      </dgm:t>
    </dgm:pt>
    <dgm:pt modelId="{5F4947E2-7904-4B28-ABB3-3AB3AD7E61DB}">
      <dgm:prSet phldrT="[Text]" custT="1"/>
      <dgm:spPr/>
      <dgm:t>
        <a:bodyPr/>
        <a:lstStyle/>
        <a:p>
          <a:r>
            <a:rPr lang="de-DE" sz="1050" dirty="0" err="1"/>
            <a:t>Machine</a:t>
          </a:r>
          <a:r>
            <a:rPr lang="de-DE" sz="1050" dirty="0"/>
            <a:t> Learning</a:t>
          </a:r>
        </a:p>
      </dgm:t>
    </dgm:pt>
    <dgm:pt modelId="{F6822196-3650-4563-9643-72A0772A0EBD}" type="parTrans" cxnId="{BB7758A6-5E83-4829-B27C-E2E1C676B7C9}">
      <dgm:prSet/>
      <dgm:spPr/>
      <dgm:t>
        <a:bodyPr/>
        <a:lstStyle/>
        <a:p>
          <a:endParaRPr lang="de-DE"/>
        </a:p>
      </dgm:t>
    </dgm:pt>
    <dgm:pt modelId="{39884480-6AC1-46EE-9665-6EC99DB02CB6}" type="sibTrans" cxnId="{BB7758A6-5E83-4829-B27C-E2E1C676B7C9}">
      <dgm:prSet/>
      <dgm:spPr/>
      <dgm:t>
        <a:bodyPr/>
        <a:lstStyle/>
        <a:p>
          <a:endParaRPr lang="de-DE"/>
        </a:p>
      </dgm:t>
    </dgm:pt>
    <dgm:pt modelId="{F71CC2A7-070B-421D-9E08-B98CB25044EC}">
      <dgm:prSet phldrT="[Text]" custT="1"/>
      <dgm:spPr/>
      <dgm:t>
        <a:bodyPr/>
        <a:lstStyle/>
        <a:p>
          <a:r>
            <a:rPr lang="de-DE" sz="1100" dirty="0"/>
            <a:t>Deep Learning</a:t>
          </a:r>
        </a:p>
      </dgm:t>
    </dgm:pt>
    <dgm:pt modelId="{F471CE48-BDD0-4B4E-97EE-875B736A917D}" type="parTrans" cxnId="{FD447CF9-9B3E-46AD-8E4C-14190B93EEC1}">
      <dgm:prSet/>
      <dgm:spPr/>
      <dgm:t>
        <a:bodyPr/>
        <a:lstStyle/>
        <a:p>
          <a:endParaRPr lang="de-DE"/>
        </a:p>
      </dgm:t>
    </dgm:pt>
    <dgm:pt modelId="{752D62CB-AA02-4DE8-AD6A-4C3E78EDB4FD}" type="sibTrans" cxnId="{FD447CF9-9B3E-46AD-8E4C-14190B93EEC1}">
      <dgm:prSet/>
      <dgm:spPr/>
      <dgm:t>
        <a:bodyPr/>
        <a:lstStyle/>
        <a:p>
          <a:endParaRPr lang="de-DE"/>
        </a:p>
      </dgm:t>
    </dgm:pt>
    <dgm:pt modelId="{728B2A79-C168-4AA4-95D9-E31977BBDC72}" type="pres">
      <dgm:prSet presAssocID="{A835B4ED-3A0D-4938-931C-54A6800E218D}" presName="Name0" presStyleCnt="0">
        <dgm:presLayoutVars>
          <dgm:chMax val="7"/>
          <dgm:resizeHandles val="exact"/>
        </dgm:presLayoutVars>
      </dgm:prSet>
      <dgm:spPr/>
    </dgm:pt>
    <dgm:pt modelId="{20D9AF21-1CC1-4777-8269-CFED51F13E76}" type="pres">
      <dgm:prSet presAssocID="{A835B4ED-3A0D-4938-931C-54A6800E218D}" presName="comp1" presStyleCnt="0"/>
      <dgm:spPr/>
    </dgm:pt>
    <dgm:pt modelId="{A13D7697-15D1-4DEF-A49B-9396915F4C10}" type="pres">
      <dgm:prSet presAssocID="{A835B4ED-3A0D-4938-931C-54A6800E218D}" presName="circle1" presStyleLbl="node1" presStyleIdx="0" presStyleCnt="3"/>
      <dgm:spPr/>
    </dgm:pt>
    <dgm:pt modelId="{D0246C36-348F-4510-831E-5A3CD8CD4A1A}" type="pres">
      <dgm:prSet presAssocID="{A835B4ED-3A0D-4938-931C-54A6800E218D}" presName="c1text" presStyleLbl="node1" presStyleIdx="0" presStyleCnt="3">
        <dgm:presLayoutVars>
          <dgm:bulletEnabled val="1"/>
        </dgm:presLayoutVars>
      </dgm:prSet>
      <dgm:spPr/>
    </dgm:pt>
    <dgm:pt modelId="{95EC635B-05DD-4D7D-B587-3DC56DB3A5ED}" type="pres">
      <dgm:prSet presAssocID="{A835B4ED-3A0D-4938-931C-54A6800E218D}" presName="comp2" presStyleCnt="0"/>
      <dgm:spPr/>
    </dgm:pt>
    <dgm:pt modelId="{A06BD67B-ED2D-4DA2-8ED7-384677D02A44}" type="pres">
      <dgm:prSet presAssocID="{A835B4ED-3A0D-4938-931C-54A6800E218D}" presName="circle2" presStyleLbl="node1" presStyleIdx="1" presStyleCnt="3"/>
      <dgm:spPr/>
    </dgm:pt>
    <dgm:pt modelId="{00457417-F311-4330-BB76-00116AFB6DB5}" type="pres">
      <dgm:prSet presAssocID="{A835B4ED-3A0D-4938-931C-54A6800E218D}" presName="c2text" presStyleLbl="node1" presStyleIdx="1" presStyleCnt="3">
        <dgm:presLayoutVars>
          <dgm:bulletEnabled val="1"/>
        </dgm:presLayoutVars>
      </dgm:prSet>
      <dgm:spPr/>
    </dgm:pt>
    <dgm:pt modelId="{2A3AD1F3-AE38-4164-8E95-38CE9A0B6AA1}" type="pres">
      <dgm:prSet presAssocID="{A835B4ED-3A0D-4938-931C-54A6800E218D}" presName="comp3" presStyleCnt="0"/>
      <dgm:spPr/>
    </dgm:pt>
    <dgm:pt modelId="{9894F305-17B7-490E-8388-172BCD9D6575}" type="pres">
      <dgm:prSet presAssocID="{A835B4ED-3A0D-4938-931C-54A6800E218D}" presName="circle3" presStyleLbl="node1" presStyleIdx="2" presStyleCnt="3"/>
      <dgm:spPr/>
    </dgm:pt>
    <dgm:pt modelId="{06A56F6D-069B-4068-85AF-E14B84DC060A}" type="pres">
      <dgm:prSet presAssocID="{A835B4ED-3A0D-4938-931C-54A6800E218D}" presName="c3text" presStyleLbl="node1" presStyleIdx="2" presStyleCnt="3">
        <dgm:presLayoutVars>
          <dgm:bulletEnabled val="1"/>
        </dgm:presLayoutVars>
      </dgm:prSet>
      <dgm:spPr/>
    </dgm:pt>
  </dgm:ptLst>
  <dgm:cxnLst>
    <dgm:cxn modelId="{7DA8E304-728A-4208-ACE6-446D44810BA4}" type="presOf" srcId="{5F4947E2-7904-4B28-ABB3-3AB3AD7E61DB}" destId="{00457417-F311-4330-BB76-00116AFB6DB5}" srcOrd="1" destOrd="0" presId="urn:microsoft.com/office/officeart/2005/8/layout/venn2"/>
    <dgm:cxn modelId="{7026411F-FAE2-4C42-810F-3234DFC9EEEA}" type="presOf" srcId="{331225C3-9D0D-4167-8E1C-F5BA6308C0D8}" destId="{D0246C36-348F-4510-831E-5A3CD8CD4A1A}" srcOrd="1" destOrd="0" presId="urn:microsoft.com/office/officeart/2005/8/layout/venn2"/>
    <dgm:cxn modelId="{C5503F7A-DC34-4CE7-8D39-23CE63414E7C}" type="presOf" srcId="{331225C3-9D0D-4167-8E1C-F5BA6308C0D8}" destId="{A13D7697-15D1-4DEF-A49B-9396915F4C10}" srcOrd="0" destOrd="0" presId="urn:microsoft.com/office/officeart/2005/8/layout/venn2"/>
    <dgm:cxn modelId="{BF32F686-FDB3-4F1A-9CF4-136C2B2AF1A7}" srcId="{A835B4ED-3A0D-4938-931C-54A6800E218D}" destId="{331225C3-9D0D-4167-8E1C-F5BA6308C0D8}" srcOrd="0" destOrd="0" parTransId="{1A6E4470-CBA0-4A25-A363-D54E7D75FB75}" sibTransId="{C0F5B76C-0407-4D24-A00C-C286AD24C162}"/>
    <dgm:cxn modelId="{7733248B-85CD-410C-9C02-DADE32E11B5E}" type="presOf" srcId="{F71CC2A7-070B-421D-9E08-B98CB25044EC}" destId="{06A56F6D-069B-4068-85AF-E14B84DC060A}" srcOrd="1" destOrd="0" presId="urn:microsoft.com/office/officeart/2005/8/layout/venn2"/>
    <dgm:cxn modelId="{BB7758A6-5E83-4829-B27C-E2E1C676B7C9}" srcId="{A835B4ED-3A0D-4938-931C-54A6800E218D}" destId="{5F4947E2-7904-4B28-ABB3-3AB3AD7E61DB}" srcOrd="1" destOrd="0" parTransId="{F6822196-3650-4563-9643-72A0772A0EBD}" sibTransId="{39884480-6AC1-46EE-9665-6EC99DB02CB6}"/>
    <dgm:cxn modelId="{A9EE30AC-E842-4925-8419-E6CC00BFE1B2}" type="presOf" srcId="{F71CC2A7-070B-421D-9E08-B98CB25044EC}" destId="{9894F305-17B7-490E-8388-172BCD9D6575}" srcOrd="0" destOrd="0" presId="urn:microsoft.com/office/officeart/2005/8/layout/venn2"/>
    <dgm:cxn modelId="{1E717BCA-0C94-4537-8514-1DE45C53EE32}" type="presOf" srcId="{A835B4ED-3A0D-4938-931C-54A6800E218D}" destId="{728B2A79-C168-4AA4-95D9-E31977BBDC72}" srcOrd="0" destOrd="0" presId="urn:microsoft.com/office/officeart/2005/8/layout/venn2"/>
    <dgm:cxn modelId="{179325EC-D780-4798-8273-FBF501D70D9B}" type="presOf" srcId="{5F4947E2-7904-4B28-ABB3-3AB3AD7E61DB}" destId="{A06BD67B-ED2D-4DA2-8ED7-384677D02A44}" srcOrd="0" destOrd="0" presId="urn:microsoft.com/office/officeart/2005/8/layout/venn2"/>
    <dgm:cxn modelId="{FD447CF9-9B3E-46AD-8E4C-14190B93EEC1}" srcId="{A835B4ED-3A0D-4938-931C-54A6800E218D}" destId="{F71CC2A7-070B-421D-9E08-B98CB25044EC}" srcOrd="2" destOrd="0" parTransId="{F471CE48-BDD0-4B4E-97EE-875B736A917D}" sibTransId="{752D62CB-AA02-4DE8-AD6A-4C3E78EDB4FD}"/>
    <dgm:cxn modelId="{BC0F91E7-249A-4463-99FF-0ABDF23B7386}" type="presParOf" srcId="{728B2A79-C168-4AA4-95D9-E31977BBDC72}" destId="{20D9AF21-1CC1-4777-8269-CFED51F13E76}" srcOrd="0" destOrd="0" presId="urn:microsoft.com/office/officeart/2005/8/layout/venn2"/>
    <dgm:cxn modelId="{FF9C6D9E-5671-418B-AB6A-C1F26E4BAD20}" type="presParOf" srcId="{20D9AF21-1CC1-4777-8269-CFED51F13E76}" destId="{A13D7697-15D1-4DEF-A49B-9396915F4C10}" srcOrd="0" destOrd="0" presId="urn:microsoft.com/office/officeart/2005/8/layout/venn2"/>
    <dgm:cxn modelId="{B4679F5A-EA35-41B5-B935-D1EEA14C4E59}" type="presParOf" srcId="{20D9AF21-1CC1-4777-8269-CFED51F13E76}" destId="{D0246C36-348F-4510-831E-5A3CD8CD4A1A}" srcOrd="1" destOrd="0" presId="urn:microsoft.com/office/officeart/2005/8/layout/venn2"/>
    <dgm:cxn modelId="{391E5ADB-5EEF-4BDC-A34B-91D87989E1DF}" type="presParOf" srcId="{728B2A79-C168-4AA4-95D9-E31977BBDC72}" destId="{95EC635B-05DD-4D7D-B587-3DC56DB3A5ED}" srcOrd="1" destOrd="0" presId="urn:microsoft.com/office/officeart/2005/8/layout/venn2"/>
    <dgm:cxn modelId="{5F19F3E9-468C-47DE-8D9B-20C7A7915BC9}" type="presParOf" srcId="{95EC635B-05DD-4D7D-B587-3DC56DB3A5ED}" destId="{A06BD67B-ED2D-4DA2-8ED7-384677D02A44}" srcOrd="0" destOrd="0" presId="urn:microsoft.com/office/officeart/2005/8/layout/venn2"/>
    <dgm:cxn modelId="{8EAE01BB-D9DB-4FB2-8CFF-A1A7A54E4A4D}" type="presParOf" srcId="{95EC635B-05DD-4D7D-B587-3DC56DB3A5ED}" destId="{00457417-F311-4330-BB76-00116AFB6DB5}" srcOrd="1" destOrd="0" presId="urn:microsoft.com/office/officeart/2005/8/layout/venn2"/>
    <dgm:cxn modelId="{66CD8487-723F-4CBE-A648-F735E5D72DC4}" type="presParOf" srcId="{728B2A79-C168-4AA4-95D9-E31977BBDC72}" destId="{2A3AD1F3-AE38-4164-8E95-38CE9A0B6AA1}" srcOrd="2" destOrd="0" presId="urn:microsoft.com/office/officeart/2005/8/layout/venn2"/>
    <dgm:cxn modelId="{DCC9E598-EA37-48C5-B5CA-F0058224AB93}" type="presParOf" srcId="{2A3AD1F3-AE38-4164-8E95-38CE9A0B6AA1}" destId="{9894F305-17B7-490E-8388-172BCD9D6575}" srcOrd="0" destOrd="0" presId="urn:microsoft.com/office/officeart/2005/8/layout/venn2"/>
    <dgm:cxn modelId="{404F7C3B-E6CC-4268-B7DB-CE94FB94FEBC}" type="presParOf" srcId="{2A3AD1F3-AE38-4164-8E95-38CE9A0B6AA1}" destId="{06A56F6D-069B-4068-85AF-E14B84DC060A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7B27A12-4E6B-42C3-9DFC-894935A04453}" type="doc">
      <dgm:prSet loTypeId="urn:microsoft.com/office/officeart/2005/8/layout/chart3" loCatId="cycle" qsTypeId="urn:microsoft.com/office/officeart/2005/8/quickstyle/simple1" qsCatId="simple" csTypeId="urn:microsoft.com/office/officeart/2005/8/colors/accent1_5" csCatId="accent1" phldr="1"/>
      <dgm:spPr/>
    </dgm:pt>
    <dgm:pt modelId="{05D81F9A-CFBA-4F93-8EFE-6DCB218FC05A}">
      <dgm:prSet phldrT="[Text]" custT="1"/>
      <dgm:spPr/>
      <dgm:t>
        <a:bodyPr/>
        <a:lstStyle/>
        <a:p>
          <a:r>
            <a:rPr lang="de-DE" sz="1550" b="1" dirty="0" err="1"/>
            <a:t>Process</a:t>
          </a:r>
          <a:endParaRPr lang="de-DE" sz="1550" b="1" dirty="0"/>
        </a:p>
      </dgm:t>
    </dgm:pt>
    <dgm:pt modelId="{CD72FC44-2A07-42BC-929D-CBE8FDA3B06A}" type="parTrans" cxnId="{B62B6A6F-741A-4B1C-9EEB-D815C4BB76F0}">
      <dgm:prSet/>
      <dgm:spPr/>
      <dgm:t>
        <a:bodyPr/>
        <a:lstStyle/>
        <a:p>
          <a:endParaRPr lang="de-DE"/>
        </a:p>
      </dgm:t>
    </dgm:pt>
    <dgm:pt modelId="{40E75991-88AD-4B3A-8A2F-BF1ED74E26F0}" type="sibTrans" cxnId="{B62B6A6F-741A-4B1C-9EEB-D815C4BB76F0}">
      <dgm:prSet/>
      <dgm:spPr/>
      <dgm:t>
        <a:bodyPr/>
        <a:lstStyle/>
        <a:p>
          <a:endParaRPr lang="de-DE"/>
        </a:p>
      </dgm:t>
    </dgm:pt>
    <dgm:pt modelId="{EFBEFE68-451C-4174-AAE1-E6016B28525A}">
      <dgm:prSet phldrT="[Text]" custT="1"/>
      <dgm:spPr/>
      <dgm:t>
        <a:bodyPr/>
        <a:lstStyle/>
        <a:p>
          <a:r>
            <a:rPr lang="de-DE" sz="1200" b="1" dirty="0" err="1"/>
            <a:t>Product</a:t>
          </a:r>
          <a:endParaRPr lang="de-DE" sz="1200" b="1" dirty="0"/>
        </a:p>
      </dgm:t>
    </dgm:pt>
    <dgm:pt modelId="{CF456D0C-0A62-4A04-9D1A-3FDC00F6DCB2}" type="parTrans" cxnId="{DA6388A0-38D5-4D98-8911-D92880384F04}">
      <dgm:prSet/>
      <dgm:spPr/>
      <dgm:t>
        <a:bodyPr/>
        <a:lstStyle/>
        <a:p>
          <a:endParaRPr lang="de-DE"/>
        </a:p>
      </dgm:t>
    </dgm:pt>
    <dgm:pt modelId="{D6501C27-2846-4234-A927-2A4065DCEFE7}" type="sibTrans" cxnId="{DA6388A0-38D5-4D98-8911-D92880384F04}">
      <dgm:prSet/>
      <dgm:spPr/>
      <dgm:t>
        <a:bodyPr/>
        <a:lstStyle/>
        <a:p>
          <a:endParaRPr lang="de-DE"/>
        </a:p>
      </dgm:t>
    </dgm:pt>
    <dgm:pt modelId="{8A3BBBC4-BFF2-4548-AFC6-727B5E96052E}">
      <dgm:prSet phldrT="[Text]" custT="1"/>
      <dgm:spPr/>
      <dgm:t>
        <a:bodyPr/>
        <a:lstStyle/>
        <a:p>
          <a:r>
            <a:rPr lang="de-DE" sz="1200" b="1" dirty="0"/>
            <a:t>Communication</a:t>
          </a:r>
        </a:p>
      </dgm:t>
    </dgm:pt>
    <dgm:pt modelId="{39003978-00E2-4C9F-8193-1888264F54D0}" type="parTrans" cxnId="{21D51B85-D116-497C-854F-C2FBC5856D83}">
      <dgm:prSet/>
      <dgm:spPr/>
      <dgm:t>
        <a:bodyPr/>
        <a:lstStyle/>
        <a:p>
          <a:endParaRPr lang="de-DE"/>
        </a:p>
      </dgm:t>
    </dgm:pt>
    <dgm:pt modelId="{8EB936F9-E9E6-4BA1-8CF4-EC75EFB17B8C}" type="sibTrans" cxnId="{21D51B85-D116-497C-854F-C2FBC5856D83}">
      <dgm:prSet/>
      <dgm:spPr/>
      <dgm:t>
        <a:bodyPr/>
        <a:lstStyle/>
        <a:p>
          <a:endParaRPr lang="de-DE"/>
        </a:p>
      </dgm:t>
    </dgm:pt>
    <dgm:pt modelId="{63F073D7-A57C-4325-8559-82E438E278C9}" type="pres">
      <dgm:prSet presAssocID="{E7B27A12-4E6B-42C3-9DFC-894935A04453}" presName="compositeShape" presStyleCnt="0">
        <dgm:presLayoutVars>
          <dgm:chMax val="7"/>
          <dgm:dir/>
          <dgm:resizeHandles val="exact"/>
        </dgm:presLayoutVars>
      </dgm:prSet>
      <dgm:spPr/>
    </dgm:pt>
    <dgm:pt modelId="{74777204-376C-428B-9866-435BCCE3ABC2}" type="pres">
      <dgm:prSet presAssocID="{E7B27A12-4E6B-42C3-9DFC-894935A04453}" presName="wedge1" presStyleLbl="node1" presStyleIdx="0" presStyleCnt="3" custScaleX="121924" custScaleY="111863" custLinFactNeighborX="3480" custLinFactNeighborY="-1977"/>
      <dgm:spPr/>
    </dgm:pt>
    <dgm:pt modelId="{41C2FC06-B306-4BE0-B65B-A1D0F9EB3073}" type="pres">
      <dgm:prSet presAssocID="{E7B27A12-4E6B-42C3-9DFC-894935A04453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DFE7DA3-4BB7-471E-80C3-64C120270229}" type="pres">
      <dgm:prSet presAssocID="{E7B27A12-4E6B-42C3-9DFC-894935A04453}" presName="wedge2" presStyleLbl="node1" presStyleIdx="1" presStyleCnt="3" custScaleX="98318" custScaleY="117234" custLinFactNeighborX="643" custLinFactNeighborY="86"/>
      <dgm:spPr/>
    </dgm:pt>
    <dgm:pt modelId="{CB814C3A-809B-4C5C-96E5-FEA869F6D98C}" type="pres">
      <dgm:prSet presAssocID="{E7B27A12-4E6B-42C3-9DFC-894935A04453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B31F2CAC-4F75-4FD1-8CC3-8D311E1F1141}" type="pres">
      <dgm:prSet presAssocID="{E7B27A12-4E6B-42C3-9DFC-894935A04453}" presName="wedge3" presStyleLbl="node1" presStyleIdx="2" presStyleCnt="3"/>
      <dgm:spPr/>
    </dgm:pt>
    <dgm:pt modelId="{0A3FCD58-F8EB-4233-ACD8-DA7B6E048090}" type="pres">
      <dgm:prSet presAssocID="{E7B27A12-4E6B-42C3-9DFC-894935A04453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C6F5A23-B5DD-40CD-B8AB-EEF574E78060}" type="presOf" srcId="{EFBEFE68-451C-4174-AAE1-E6016B28525A}" destId="{ADFE7DA3-4BB7-471E-80C3-64C120270229}" srcOrd="0" destOrd="0" presId="urn:microsoft.com/office/officeart/2005/8/layout/chart3"/>
    <dgm:cxn modelId="{59CB3361-688A-4330-B467-437FCF15ED57}" type="presOf" srcId="{05D81F9A-CFBA-4F93-8EFE-6DCB218FC05A}" destId="{41C2FC06-B306-4BE0-B65B-A1D0F9EB3073}" srcOrd="1" destOrd="0" presId="urn:microsoft.com/office/officeart/2005/8/layout/chart3"/>
    <dgm:cxn modelId="{1CB8A443-3D6C-4A1A-A811-342DE4F8BC45}" type="presOf" srcId="{EFBEFE68-451C-4174-AAE1-E6016B28525A}" destId="{CB814C3A-809B-4C5C-96E5-FEA869F6D98C}" srcOrd="1" destOrd="0" presId="urn:microsoft.com/office/officeart/2005/8/layout/chart3"/>
    <dgm:cxn modelId="{B62B6A6F-741A-4B1C-9EEB-D815C4BB76F0}" srcId="{E7B27A12-4E6B-42C3-9DFC-894935A04453}" destId="{05D81F9A-CFBA-4F93-8EFE-6DCB218FC05A}" srcOrd="0" destOrd="0" parTransId="{CD72FC44-2A07-42BC-929D-CBE8FDA3B06A}" sibTransId="{40E75991-88AD-4B3A-8A2F-BF1ED74E26F0}"/>
    <dgm:cxn modelId="{21D51B85-D116-497C-854F-C2FBC5856D83}" srcId="{E7B27A12-4E6B-42C3-9DFC-894935A04453}" destId="{8A3BBBC4-BFF2-4548-AFC6-727B5E96052E}" srcOrd="2" destOrd="0" parTransId="{39003978-00E2-4C9F-8193-1888264F54D0}" sibTransId="{8EB936F9-E9E6-4BA1-8CF4-EC75EFB17B8C}"/>
    <dgm:cxn modelId="{43D8E796-35A2-4361-81D1-150F0B0082C1}" type="presOf" srcId="{8A3BBBC4-BFF2-4548-AFC6-727B5E96052E}" destId="{0A3FCD58-F8EB-4233-ACD8-DA7B6E048090}" srcOrd="1" destOrd="0" presId="urn:microsoft.com/office/officeart/2005/8/layout/chart3"/>
    <dgm:cxn modelId="{DA6388A0-38D5-4D98-8911-D92880384F04}" srcId="{E7B27A12-4E6B-42C3-9DFC-894935A04453}" destId="{EFBEFE68-451C-4174-AAE1-E6016B28525A}" srcOrd="1" destOrd="0" parTransId="{CF456D0C-0A62-4A04-9D1A-3FDC00F6DCB2}" sibTransId="{D6501C27-2846-4234-A927-2A4065DCEFE7}"/>
    <dgm:cxn modelId="{49EF77CF-8744-4E3A-A8EF-8FADF689E587}" type="presOf" srcId="{E7B27A12-4E6B-42C3-9DFC-894935A04453}" destId="{63F073D7-A57C-4325-8559-82E438E278C9}" srcOrd="0" destOrd="0" presId="urn:microsoft.com/office/officeart/2005/8/layout/chart3"/>
    <dgm:cxn modelId="{958D1FD3-2CAE-467A-A6B1-C59B98425279}" type="presOf" srcId="{8A3BBBC4-BFF2-4548-AFC6-727B5E96052E}" destId="{B31F2CAC-4F75-4FD1-8CC3-8D311E1F1141}" srcOrd="0" destOrd="0" presId="urn:microsoft.com/office/officeart/2005/8/layout/chart3"/>
    <dgm:cxn modelId="{FF6695F6-CC28-459E-9B77-B229D20A636B}" type="presOf" srcId="{05D81F9A-CFBA-4F93-8EFE-6DCB218FC05A}" destId="{74777204-376C-428B-9866-435BCCE3ABC2}" srcOrd="0" destOrd="0" presId="urn:microsoft.com/office/officeart/2005/8/layout/chart3"/>
    <dgm:cxn modelId="{5591E5D6-9DB1-4E4C-99BB-A77E6593EABD}" type="presParOf" srcId="{63F073D7-A57C-4325-8559-82E438E278C9}" destId="{74777204-376C-428B-9866-435BCCE3ABC2}" srcOrd="0" destOrd="0" presId="urn:microsoft.com/office/officeart/2005/8/layout/chart3"/>
    <dgm:cxn modelId="{55E659A0-B2DE-4DD5-9F18-69850E2DEE30}" type="presParOf" srcId="{63F073D7-A57C-4325-8559-82E438E278C9}" destId="{41C2FC06-B306-4BE0-B65B-A1D0F9EB3073}" srcOrd="1" destOrd="0" presId="urn:microsoft.com/office/officeart/2005/8/layout/chart3"/>
    <dgm:cxn modelId="{8FF79A2B-B977-4FC6-8E44-18B445764E82}" type="presParOf" srcId="{63F073D7-A57C-4325-8559-82E438E278C9}" destId="{ADFE7DA3-4BB7-471E-80C3-64C120270229}" srcOrd="2" destOrd="0" presId="urn:microsoft.com/office/officeart/2005/8/layout/chart3"/>
    <dgm:cxn modelId="{96F23744-94E8-4BD3-929C-7E0559C478A0}" type="presParOf" srcId="{63F073D7-A57C-4325-8559-82E438E278C9}" destId="{CB814C3A-809B-4C5C-96E5-FEA869F6D98C}" srcOrd="3" destOrd="0" presId="urn:microsoft.com/office/officeart/2005/8/layout/chart3"/>
    <dgm:cxn modelId="{FD9CD8DD-C2F1-4BD7-9705-5E5FE144A294}" type="presParOf" srcId="{63F073D7-A57C-4325-8559-82E438E278C9}" destId="{B31F2CAC-4F75-4FD1-8CC3-8D311E1F1141}" srcOrd="4" destOrd="0" presId="urn:microsoft.com/office/officeart/2005/8/layout/chart3"/>
    <dgm:cxn modelId="{7FC909D5-88E3-4DDB-BEEB-52849F4768AA}" type="presParOf" srcId="{63F073D7-A57C-4325-8559-82E438E278C9}" destId="{0A3FCD58-F8EB-4233-ACD8-DA7B6E048090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18391A4-48CA-4B76-B4A0-9317E6BC6712}" type="doc">
      <dgm:prSet loTypeId="urn:microsoft.com/office/officeart/2005/8/layout/hChevron3" loCatId="process" qsTypeId="urn:microsoft.com/office/officeart/2005/8/quickstyle/simple1" qsCatId="simple" csTypeId="urn:microsoft.com/office/officeart/2005/8/colors/accent1_3" csCatId="accent1" phldr="1"/>
      <dgm:spPr/>
    </dgm:pt>
    <dgm:pt modelId="{E4FB1F2D-26DE-4DD5-B998-91AE4D2E200A}">
      <dgm:prSet phldrT="[Text]"/>
      <dgm:spPr/>
      <dgm:t>
        <a:bodyPr/>
        <a:lstStyle/>
        <a:p>
          <a:r>
            <a:rPr lang="de-DE" dirty="0"/>
            <a:t>Low</a:t>
          </a:r>
        </a:p>
      </dgm:t>
    </dgm:pt>
    <dgm:pt modelId="{3FD4CC56-0FD3-43E9-A972-DA46D2E44BBB}" type="parTrans" cxnId="{CE12C215-449B-4B54-A873-3C2179BCDB34}">
      <dgm:prSet/>
      <dgm:spPr/>
      <dgm:t>
        <a:bodyPr/>
        <a:lstStyle/>
        <a:p>
          <a:endParaRPr lang="de-DE"/>
        </a:p>
      </dgm:t>
    </dgm:pt>
    <dgm:pt modelId="{A287AB37-CD05-4025-A1B7-894756771B50}" type="sibTrans" cxnId="{CE12C215-449B-4B54-A873-3C2179BCDB34}">
      <dgm:prSet/>
      <dgm:spPr/>
      <dgm:t>
        <a:bodyPr/>
        <a:lstStyle/>
        <a:p>
          <a:endParaRPr lang="de-DE"/>
        </a:p>
      </dgm:t>
    </dgm:pt>
    <dgm:pt modelId="{BB6C89EC-11CC-40C5-978A-9A821B864192}">
      <dgm:prSet phldrT="[Text]"/>
      <dgm:spPr/>
      <dgm:t>
        <a:bodyPr/>
        <a:lstStyle/>
        <a:p>
          <a:r>
            <a:rPr lang="de-DE" dirty="0" err="1"/>
            <a:t>Med</a:t>
          </a:r>
          <a:endParaRPr lang="de-DE" dirty="0"/>
        </a:p>
      </dgm:t>
    </dgm:pt>
    <dgm:pt modelId="{3EABA7E5-52EF-4AFB-85BB-DF4BE2DBB00E}" type="parTrans" cxnId="{DC7F570E-B24B-441E-8815-16A7D5B0A80C}">
      <dgm:prSet/>
      <dgm:spPr/>
      <dgm:t>
        <a:bodyPr/>
        <a:lstStyle/>
        <a:p>
          <a:endParaRPr lang="de-DE"/>
        </a:p>
      </dgm:t>
    </dgm:pt>
    <dgm:pt modelId="{8FE231D1-0F98-4126-9DF4-301A6E2447E8}" type="sibTrans" cxnId="{DC7F570E-B24B-441E-8815-16A7D5B0A80C}">
      <dgm:prSet/>
      <dgm:spPr/>
      <dgm:t>
        <a:bodyPr/>
        <a:lstStyle/>
        <a:p>
          <a:endParaRPr lang="de-DE"/>
        </a:p>
      </dgm:t>
    </dgm:pt>
    <dgm:pt modelId="{EC5D2411-3CCA-4F04-B5DA-5730DC70FCAF}">
      <dgm:prSet phldrT="[Text]"/>
      <dgm:spPr/>
      <dgm:t>
        <a:bodyPr/>
        <a:lstStyle/>
        <a:p>
          <a:r>
            <a:rPr lang="de-DE" dirty="0"/>
            <a:t>High</a:t>
          </a:r>
        </a:p>
      </dgm:t>
    </dgm:pt>
    <dgm:pt modelId="{E78935B4-49F6-4EE1-8D16-9F85B4B0145E}" type="parTrans" cxnId="{77EE942E-84F7-418E-826E-8742F1099E57}">
      <dgm:prSet/>
      <dgm:spPr/>
      <dgm:t>
        <a:bodyPr/>
        <a:lstStyle/>
        <a:p>
          <a:endParaRPr lang="de-DE"/>
        </a:p>
      </dgm:t>
    </dgm:pt>
    <dgm:pt modelId="{0C07EA3C-7043-4E32-9362-2EF3C06F41BD}" type="sibTrans" cxnId="{77EE942E-84F7-418E-826E-8742F1099E57}">
      <dgm:prSet/>
      <dgm:spPr/>
      <dgm:t>
        <a:bodyPr/>
        <a:lstStyle/>
        <a:p>
          <a:endParaRPr lang="de-DE"/>
        </a:p>
      </dgm:t>
    </dgm:pt>
    <dgm:pt modelId="{61118277-7AD6-4B12-83EC-5F4807F3755D}" type="pres">
      <dgm:prSet presAssocID="{818391A4-48CA-4B76-B4A0-9317E6BC6712}" presName="Name0" presStyleCnt="0">
        <dgm:presLayoutVars>
          <dgm:dir/>
          <dgm:resizeHandles val="exact"/>
        </dgm:presLayoutVars>
      </dgm:prSet>
      <dgm:spPr/>
    </dgm:pt>
    <dgm:pt modelId="{8F049E2E-F2E8-4801-998C-13EBB7EFAC42}" type="pres">
      <dgm:prSet presAssocID="{E4FB1F2D-26DE-4DD5-B998-91AE4D2E200A}" presName="parTxOnly" presStyleLbl="node1" presStyleIdx="0" presStyleCnt="3">
        <dgm:presLayoutVars>
          <dgm:bulletEnabled val="1"/>
        </dgm:presLayoutVars>
      </dgm:prSet>
      <dgm:spPr/>
    </dgm:pt>
    <dgm:pt modelId="{1D57784F-AFBD-4B81-93A6-D12B448FB236}" type="pres">
      <dgm:prSet presAssocID="{A287AB37-CD05-4025-A1B7-894756771B50}" presName="parSpace" presStyleCnt="0"/>
      <dgm:spPr/>
    </dgm:pt>
    <dgm:pt modelId="{074AFB01-2AD5-422C-B22F-B73C2C23DB8A}" type="pres">
      <dgm:prSet presAssocID="{BB6C89EC-11CC-40C5-978A-9A821B864192}" presName="parTxOnly" presStyleLbl="node1" presStyleIdx="1" presStyleCnt="3">
        <dgm:presLayoutVars>
          <dgm:bulletEnabled val="1"/>
        </dgm:presLayoutVars>
      </dgm:prSet>
      <dgm:spPr/>
    </dgm:pt>
    <dgm:pt modelId="{4D3F8BE7-CF4D-4B67-9C5A-5C31621209C9}" type="pres">
      <dgm:prSet presAssocID="{8FE231D1-0F98-4126-9DF4-301A6E2447E8}" presName="parSpace" presStyleCnt="0"/>
      <dgm:spPr/>
    </dgm:pt>
    <dgm:pt modelId="{5DA1035C-1D2A-4DA7-8DBC-91F25FB642ED}" type="pres">
      <dgm:prSet presAssocID="{EC5D2411-3CCA-4F04-B5DA-5730DC70FCAF}" presName="parTxOnly" presStyleLbl="node1" presStyleIdx="2" presStyleCnt="3" custScaleX="137662" custScaleY="180112" custLinFactNeighborX="-75888">
        <dgm:presLayoutVars>
          <dgm:bulletEnabled val="1"/>
        </dgm:presLayoutVars>
      </dgm:prSet>
      <dgm:spPr/>
    </dgm:pt>
  </dgm:ptLst>
  <dgm:cxnLst>
    <dgm:cxn modelId="{7BADD803-CEBF-4F9A-A6A4-06F2FE219CE7}" type="presOf" srcId="{818391A4-48CA-4B76-B4A0-9317E6BC6712}" destId="{61118277-7AD6-4B12-83EC-5F4807F3755D}" srcOrd="0" destOrd="0" presId="urn:microsoft.com/office/officeart/2005/8/layout/hChevron3"/>
    <dgm:cxn modelId="{DC7F570E-B24B-441E-8815-16A7D5B0A80C}" srcId="{818391A4-48CA-4B76-B4A0-9317E6BC6712}" destId="{BB6C89EC-11CC-40C5-978A-9A821B864192}" srcOrd="1" destOrd="0" parTransId="{3EABA7E5-52EF-4AFB-85BB-DF4BE2DBB00E}" sibTransId="{8FE231D1-0F98-4126-9DF4-301A6E2447E8}"/>
    <dgm:cxn modelId="{CE12C215-449B-4B54-A873-3C2179BCDB34}" srcId="{818391A4-48CA-4B76-B4A0-9317E6BC6712}" destId="{E4FB1F2D-26DE-4DD5-B998-91AE4D2E200A}" srcOrd="0" destOrd="0" parTransId="{3FD4CC56-0FD3-43E9-A972-DA46D2E44BBB}" sibTransId="{A287AB37-CD05-4025-A1B7-894756771B50}"/>
    <dgm:cxn modelId="{77EE942E-84F7-418E-826E-8742F1099E57}" srcId="{818391A4-48CA-4B76-B4A0-9317E6BC6712}" destId="{EC5D2411-3CCA-4F04-B5DA-5730DC70FCAF}" srcOrd="2" destOrd="0" parTransId="{E78935B4-49F6-4EE1-8D16-9F85B4B0145E}" sibTransId="{0C07EA3C-7043-4E32-9362-2EF3C06F41BD}"/>
    <dgm:cxn modelId="{EFABEB5B-2FE9-4EE1-ACE8-6811802C1433}" type="presOf" srcId="{BB6C89EC-11CC-40C5-978A-9A821B864192}" destId="{074AFB01-2AD5-422C-B22F-B73C2C23DB8A}" srcOrd="0" destOrd="0" presId="urn:microsoft.com/office/officeart/2005/8/layout/hChevron3"/>
    <dgm:cxn modelId="{4384F981-F817-4FEF-AFCC-BA1A76A0CE52}" type="presOf" srcId="{E4FB1F2D-26DE-4DD5-B998-91AE4D2E200A}" destId="{8F049E2E-F2E8-4801-998C-13EBB7EFAC42}" srcOrd="0" destOrd="0" presId="urn:microsoft.com/office/officeart/2005/8/layout/hChevron3"/>
    <dgm:cxn modelId="{C3984982-9CAF-4DE9-B216-B4A8047BDF0C}" type="presOf" srcId="{EC5D2411-3CCA-4F04-B5DA-5730DC70FCAF}" destId="{5DA1035C-1D2A-4DA7-8DBC-91F25FB642ED}" srcOrd="0" destOrd="0" presId="urn:microsoft.com/office/officeart/2005/8/layout/hChevron3"/>
    <dgm:cxn modelId="{90B4CA7B-6354-4202-91BE-5C3362A96521}" type="presParOf" srcId="{61118277-7AD6-4B12-83EC-5F4807F3755D}" destId="{8F049E2E-F2E8-4801-998C-13EBB7EFAC42}" srcOrd="0" destOrd="0" presId="urn:microsoft.com/office/officeart/2005/8/layout/hChevron3"/>
    <dgm:cxn modelId="{3644F1CC-9A62-4DC7-8BB2-4F2C0D01528F}" type="presParOf" srcId="{61118277-7AD6-4B12-83EC-5F4807F3755D}" destId="{1D57784F-AFBD-4B81-93A6-D12B448FB236}" srcOrd="1" destOrd="0" presId="urn:microsoft.com/office/officeart/2005/8/layout/hChevron3"/>
    <dgm:cxn modelId="{FFF60CBE-A89B-4700-8BAD-BCFB74BF31A5}" type="presParOf" srcId="{61118277-7AD6-4B12-83EC-5F4807F3755D}" destId="{074AFB01-2AD5-422C-B22F-B73C2C23DB8A}" srcOrd="2" destOrd="0" presId="urn:microsoft.com/office/officeart/2005/8/layout/hChevron3"/>
    <dgm:cxn modelId="{94809DE4-8C9B-46A3-9F71-8CF821637B01}" type="presParOf" srcId="{61118277-7AD6-4B12-83EC-5F4807F3755D}" destId="{4D3F8BE7-CF4D-4B67-9C5A-5C31621209C9}" srcOrd="3" destOrd="0" presId="urn:microsoft.com/office/officeart/2005/8/layout/hChevron3"/>
    <dgm:cxn modelId="{1289D658-280B-4D5C-B381-70D9672BA902}" type="presParOf" srcId="{61118277-7AD6-4B12-83EC-5F4807F3755D}" destId="{5DA1035C-1D2A-4DA7-8DBC-91F25FB642ED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18391A4-48CA-4B76-B4A0-9317E6BC6712}" type="doc">
      <dgm:prSet loTypeId="urn:microsoft.com/office/officeart/2005/8/layout/hChevron3" loCatId="process" qsTypeId="urn:microsoft.com/office/officeart/2005/8/quickstyle/simple1" qsCatId="simple" csTypeId="urn:microsoft.com/office/officeart/2005/8/colors/accent1_3" csCatId="accent1" phldr="1"/>
      <dgm:spPr/>
    </dgm:pt>
    <dgm:pt modelId="{E4FB1F2D-26DE-4DD5-B998-91AE4D2E200A}">
      <dgm:prSet phldrT="[Text]"/>
      <dgm:spPr/>
      <dgm:t>
        <a:bodyPr/>
        <a:lstStyle/>
        <a:p>
          <a:r>
            <a:rPr lang="de-DE" dirty="0"/>
            <a:t>Low</a:t>
          </a:r>
        </a:p>
      </dgm:t>
    </dgm:pt>
    <dgm:pt modelId="{3FD4CC56-0FD3-43E9-A972-DA46D2E44BBB}" type="parTrans" cxnId="{CE12C215-449B-4B54-A873-3C2179BCDB34}">
      <dgm:prSet/>
      <dgm:spPr/>
      <dgm:t>
        <a:bodyPr/>
        <a:lstStyle/>
        <a:p>
          <a:endParaRPr lang="de-DE"/>
        </a:p>
      </dgm:t>
    </dgm:pt>
    <dgm:pt modelId="{A287AB37-CD05-4025-A1B7-894756771B50}" type="sibTrans" cxnId="{CE12C215-449B-4B54-A873-3C2179BCDB34}">
      <dgm:prSet/>
      <dgm:spPr/>
      <dgm:t>
        <a:bodyPr/>
        <a:lstStyle/>
        <a:p>
          <a:endParaRPr lang="de-DE"/>
        </a:p>
      </dgm:t>
    </dgm:pt>
    <dgm:pt modelId="{BB6C89EC-11CC-40C5-978A-9A821B864192}">
      <dgm:prSet phldrT="[Text]"/>
      <dgm:spPr/>
      <dgm:t>
        <a:bodyPr/>
        <a:lstStyle/>
        <a:p>
          <a:r>
            <a:rPr lang="de-DE" dirty="0" err="1"/>
            <a:t>Med</a:t>
          </a:r>
          <a:endParaRPr lang="de-DE" dirty="0"/>
        </a:p>
      </dgm:t>
    </dgm:pt>
    <dgm:pt modelId="{3EABA7E5-52EF-4AFB-85BB-DF4BE2DBB00E}" type="parTrans" cxnId="{DC7F570E-B24B-441E-8815-16A7D5B0A80C}">
      <dgm:prSet/>
      <dgm:spPr/>
      <dgm:t>
        <a:bodyPr/>
        <a:lstStyle/>
        <a:p>
          <a:endParaRPr lang="de-DE"/>
        </a:p>
      </dgm:t>
    </dgm:pt>
    <dgm:pt modelId="{8FE231D1-0F98-4126-9DF4-301A6E2447E8}" type="sibTrans" cxnId="{DC7F570E-B24B-441E-8815-16A7D5B0A80C}">
      <dgm:prSet/>
      <dgm:spPr/>
      <dgm:t>
        <a:bodyPr/>
        <a:lstStyle/>
        <a:p>
          <a:endParaRPr lang="de-DE"/>
        </a:p>
      </dgm:t>
    </dgm:pt>
    <dgm:pt modelId="{EC5D2411-3CCA-4F04-B5DA-5730DC70FCAF}">
      <dgm:prSet phldrT="[Text]"/>
      <dgm:spPr/>
      <dgm:t>
        <a:bodyPr/>
        <a:lstStyle/>
        <a:p>
          <a:r>
            <a:rPr lang="de-DE" dirty="0"/>
            <a:t>High</a:t>
          </a:r>
        </a:p>
      </dgm:t>
    </dgm:pt>
    <dgm:pt modelId="{E78935B4-49F6-4EE1-8D16-9F85B4B0145E}" type="parTrans" cxnId="{77EE942E-84F7-418E-826E-8742F1099E57}">
      <dgm:prSet/>
      <dgm:spPr/>
      <dgm:t>
        <a:bodyPr/>
        <a:lstStyle/>
        <a:p>
          <a:endParaRPr lang="de-DE"/>
        </a:p>
      </dgm:t>
    </dgm:pt>
    <dgm:pt modelId="{0C07EA3C-7043-4E32-9362-2EF3C06F41BD}" type="sibTrans" cxnId="{77EE942E-84F7-418E-826E-8742F1099E57}">
      <dgm:prSet/>
      <dgm:spPr/>
      <dgm:t>
        <a:bodyPr/>
        <a:lstStyle/>
        <a:p>
          <a:endParaRPr lang="de-DE"/>
        </a:p>
      </dgm:t>
    </dgm:pt>
    <dgm:pt modelId="{61118277-7AD6-4B12-83EC-5F4807F3755D}" type="pres">
      <dgm:prSet presAssocID="{818391A4-48CA-4B76-B4A0-9317E6BC6712}" presName="Name0" presStyleCnt="0">
        <dgm:presLayoutVars>
          <dgm:dir/>
          <dgm:resizeHandles val="exact"/>
        </dgm:presLayoutVars>
      </dgm:prSet>
      <dgm:spPr/>
    </dgm:pt>
    <dgm:pt modelId="{8F049E2E-F2E8-4801-998C-13EBB7EFAC42}" type="pres">
      <dgm:prSet presAssocID="{E4FB1F2D-26DE-4DD5-B998-91AE4D2E200A}" presName="parTxOnly" presStyleLbl="node1" presStyleIdx="0" presStyleCnt="3">
        <dgm:presLayoutVars>
          <dgm:bulletEnabled val="1"/>
        </dgm:presLayoutVars>
      </dgm:prSet>
      <dgm:spPr/>
    </dgm:pt>
    <dgm:pt modelId="{1D57784F-AFBD-4B81-93A6-D12B448FB236}" type="pres">
      <dgm:prSet presAssocID="{A287AB37-CD05-4025-A1B7-894756771B50}" presName="parSpace" presStyleCnt="0"/>
      <dgm:spPr/>
    </dgm:pt>
    <dgm:pt modelId="{074AFB01-2AD5-422C-B22F-B73C2C23DB8A}" type="pres">
      <dgm:prSet presAssocID="{BB6C89EC-11CC-40C5-978A-9A821B864192}" presName="parTxOnly" presStyleLbl="node1" presStyleIdx="1" presStyleCnt="3">
        <dgm:presLayoutVars>
          <dgm:bulletEnabled val="1"/>
        </dgm:presLayoutVars>
      </dgm:prSet>
      <dgm:spPr/>
    </dgm:pt>
    <dgm:pt modelId="{4D3F8BE7-CF4D-4B67-9C5A-5C31621209C9}" type="pres">
      <dgm:prSet presAssocID="{8FE231D1-0F98-4126-9DF4-301A6E2447E8}" presName="parSpace" presStyleCnt="0"/>
      <dgm:spPr/>
    </dgm:pt>
    <dgm:pt modelId="{5DA1035C-1D2A-4DA7-8DBC-91F25FB642ED}" type="pres">
      <dgm:prSet presAssocID="{EC5D2411-3CCA-4F04-B5DA-5730DC70FCAF}" presName="parTxOnly" presStyleLbl="node1" presStyleIdx="2" presStyleCnt="3" custScaleX="137662" custScaleY="180112" custLinFactNeighborX="-71424">
        <dgm:presLayoutVars>
          <dgm:bulletEnabled val="1"/>
        </dgm:presLayoutVars>
      </dgm:prSet>
      <dgm:spPr/>
    </dgm:pt>
  </dgm:ptLst>
  <dgm:cxnLst>
    <dgm:cxn modelId="{7BADD803-CEBF-4F9A-A6A4-06F2FE219CE7}" type="presOf" srcId="{818391A4-48CA-4B76-B4A0-9317E6BC6712}" destId="{61118277-7AD6-4B12-83EC-5F4807F3755D}" srcOrd="0" destOrd="0" presId="urn:microsoft.com/office/officeart/2005/8/layout/hChevron3"/>
    <dgm:cxn modelId="{DC7F570E-B24B-441E-8815-16A7D5B0A80C}" srcId="{818391A4-48CA-4B76-B4A0-9317E6BC6712}" destId="{BB6C89EC-11CC-40C5-978A-9A821B864192}" srcOrd="1" destOrd="0" parTransId="{3EABA7E5-52EF-4AFB-85BB-DF4BE2DBB00E}" sibTransId="{8FE231D1-0F98-4126-9DF4-301A6E2447E8}"/>
    <dgm:cxn modelId="{CE12C215-449B-4B54-A873-3C2179BCDB34}" srcId="{818391A4-48CA-4B76-B4A0-9317E6BC6712}" destId="{E4FB1F2D-26DE-4DD5-B998-91AE4D2E200A}" srcOrd="0" destOrd="0" parTransId="{3FD4CC56-0FD3-43E9-A972-DA46D2E44BBB}" sibTransId="{A287AB37-CD05-4025-A1B7-894756771B50}"/>
    <dgm:cxn modelId="{77EE942E-84F7-418E-826E-8742F1099E57}" srcId="{818391A4-48CA-4B76-B4A0-9317E6BC6712}" destId="{EC5D2411-3CCA-4F04-B5DA-5730DC70FCAF}" srcOrd="2" destOrd="0" parTransId="{E78935B4-49F6-4EE1-8D16-9F85B4B0145E}" sibTransId="{0C07EA3C-7043-4E32-9362-2EF3C06F41BD}"/>
    <dgm:cxn modelId="{EFABEB5B-2FE9-4EE1-ACE8-6811802C1433}" type="presOf" srcId="{BB6C89EC-11CC-40C5-978A-9A821B864192}" destId="{074AFB01-2AD5-422C-B22F-B73C2C23DB8A}" srcOrd="0" destOrd="0" presId="urn:microsoft.com/office/officeart/2005/8/layout/hChevron3"/>
    <dgm:cxn modelId="{4384F981-F817-4FEF-AFCC-BA1A76A0CE52}" type="presOf" srcId="{E4FB1F2D-26DE-4DD5-B998-91AE4D2E200A}" destId="{8F049E2E-F2E8-4801-998C-13EBB7EFAC42}" srcOrd="0" destOrd="0" presId="urn:microsoft.com/office/officeart/2005/8/layout/hChevron3"/>
    <dgm:cxn modelId="{C3984982-9CAF-4DE9-B216-B4A8047BDF0C}" type="presOf" srcId="{EC5D2411-3CCA-4F04-B5DA-5730DC70FCAF}" destId="{5DA1035C-1D2A-4DA7-8DBC-91F25FB642ED}" srcOrd="0" destOrd="0" presId="urn:microsoft.com/office/officeart/2005/8/layout/hChevron3"/>
    <dgm:cxn modelId="{90B4CA7B-6354-4202-91BE-5C3362A96521}" type="presParOf" srcId="{61118277-7AD6-4B12-83EC-5F4807F3755D}" destId="{8F049E2E-F2E8-4801-998C-13EBB7EFAC42}" srcOrd="0" destOrd="0" presId="urn:microsoft.com/office/officeart/2005/8/layout/hChevron3"/>
    <dgm:cxn modelId="{3644F1CC-9A62-4DC7-8BB2-4F2C0D01528F}" type="presParOf" srcId="{61118277-7AD6-4B12-83EC-5F4807F3755D}" destId="{1D57784F-AFBD-4B81-93A6-D12B448FB236}" srcOrd="1" destOrd="0" presId="urn:microsoft.com/office/officeart/2005/8/layout/hChevron3"/>
    <dgm:cxn modelId="{FFF60CBE-A89B-4700-8BAD-BCFB74BF31A5}" type="presParOf" srcId="{61118277-7AD6-4B12-83EC-5F4807F3755D}" destId="{074AFB01-2AD5-422C-B22F-B73C2C23DB8A}" srcOrd="2" destOrd="0" presId="urn:microsoft.com/office/officeart/2005/8/layout/hChevron3"/>
    <dgm:cxn modelId="{94809DE4-8C9B-46A3-9F71-8CF821637B01}" type="presParOf" srcId="{61118277-7AD6-4B12-83EC-5F4807F3755D}" destId="{4D3F8BE7-CF4D-4B67-9C5A-5C31621209C9}" srcOrd="3" destOrd="0" presId="urn:microsoft.com/office/officeart/2005/8/layout/hChevron3"/>
    <dgm:cxn modelId="{1289D658-280B-4D5C-B381-70D9672BA902}" type="presParOf" srcId="{61118277-7AD6-4B12-83EC-5F4807F3755D}" destId="{5DA1035C-1D2A-4DA7-8DBC-91F25FB642ED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7B27A12-4E6B-42C3-9DFC-894935A04453}" type="doc">
      <dgm:prSet loTypeId="urn:microsoft.com/office/officeart/2005/8/layout/chart3" loCatId="cycle" qsTypeId="urn:microsoft.com/office/officeart/2005/8/quickstyle/simple1" qsCatId="simple" csTypeId="urn:microsoft.com/office/officeart/2005/8/colors/accent1_5" csCatId="accent1" phldr="1"/>
      <dgm:spPr/>
    </dgm:pt>
    <dgm:pt modelId="{05D81F9A-CFBA-4F93-8EFE-6DCB218FC05A}">
      <dgm:prSet phldrT="[Text]" custT="1"/>
      <dgm:spPr/>
      <dgm:t>
        <a:bodyPr/>
        <a:lstStyle/>
        <a:p>
          <a:r>
            <a:rPr lang="de-DE" sz="1550" b="1" dirty="0" err="1"/>
            <a:t>Process</a:t>
          </a:r>
          <a:endParaRPr lang="de-DE" sz="1550" b="1" dirty="0"/>
        </a:p>
      </dgm:t>
    </dgm:pt>
    <dgm:pt modelId="{CD72FC44-2A07-42BC-929D-CBE8FDA3B06A}" type="parTrans" cxnId="{B62B6A6F-741A-4B1C-9EEB-D815C4BB76F0}">
      <dgm:prSet/>
      <dgm:spPr/>
      <dgm:t>
        <a:bodyPr/>
        <a:lstStyle/>
        <a:p>
          <a:endParaRPr lang="de-DE"/>
        </a:p>
      </dgm:t>
    </dgm:pt>
    <dgm:pt modelId="{40E75991-88AD-4B3A-8A2F-BF1ED74E26F0}" type="sibTrans" cxnId="{B62B6A6F-741A-4B1C-9EEB-D815C4BB76F0}">
      <dgm:prSet/>
      <dgm:spPr/>
      <dgm:t>
        <a:bodyPr/>
        <a:lstStyle/>
        <a:p>
          <a:endParaRPr lang="de-DE"/>
        </a:p>
      </dgm:t>
    </dgm:pt>
    <dgm:pt modelId="{EFBEFE68-451C-4174-AAE1-E6016B28525A}">
      <dgm:prSet phldrT="[Text]" custT="1"/>
      <dgm:spPr/>
      <dgm:t>
        <a:bodyPr/>
        <a:lstStyle/>
        <a:p>
          <a:r>
            <a:rPr lang="de-DE" sz="1200" b="1" dirty="0" err="1"/>
            <a:t>Product</a:t>
          </a:r>
          <a:endParaRPr lang="de-DE" sz="1200" b="1" dirty="0"/>
        </a:p>
      </dgm:t>
    </dgm:pt>
    <dgm:pt modelId="{CF456D0C-0A62-4A04-9D1A-3FDC00F6DCB2}" type="parTrans" cxnId="{DA6388A0-38D5-4D98-8911-D92880384F04}">
      <dgm:prSet/>
      <dgm:spPr/>
      <dgm:t>
        <a:bodyPr/>
        <a:lstStyle/>
        <a:p>
          <a:endParaRPr lang="de-DE"/>
        </a:p>
      </dgm:t>
    </dgm:pt>
    <dgm:pt modelId="{D6501C27-2846-4234-A927-2A4065DCEFE7}" type="sibTrans" cxnId="{DA6388A0-38D5-4D98-8911-D92880384F04}">
      <dgm:prSet/>
      <dgm:spPr/>
      <dgm:t>
        <a:bodyPr/>
        <a:lstStyle/>
        <a:p>
          <a:endParaRPr lang="de-DE"/>
        </a:p>
      </dgm:t>
    </dgm:pt>
    <dgm:pt modelId="{8A3BBBC4-BFF2-4548-AFC6-727B5E96052E}">
      <dgm:prSet phldrT="[Text]" custT="1"/>
      <dgm:spPr/>
      <dgm:t>
        <a:bodyPr/>
        <a:lstStyle/>
        <a:p>
          <a:r>
            <a:rPr lang="de-DE" sz="1200" b="1" dirty="0"/>
            <a:t>Communication</a:t>
          </a:r>
        </a:p>
      </dgm:t>
    </dgm:pt>
    <dgm:pt modelId="{39003978-00E2-4C9F-8193-1888264F54D0}" type="parTrans" cxnId="{21D51B85-D116-497C-854F-C2FBC5856D83}">
      <dgm:prSet/>
      <dgm:spPr/>
      <dgm:t>
        <a:bodyPr/>
        <a:lstStyle/>
        <a:p>
          <a:endParaRPr lang="de-DE"/>
        </a:p>
      </dgm:t>
    </dgm:pt>
    <dgm:pt modelId="{8EB936F9-E9E6-4BA1-8CF4-EC75EFB17B8C}" type="sibTrans" cxnId="{21D51B85-D116-497C-854F-C2FBC5856D83}">
      <dgm:prSet/>
      <dgm:spPr/>
      <dgm:t>
        <a:bodyPr/>
        <a:lstStyle/>
        <a:p>
          <a:endParaRPr lang="de-DE"/>
        </a:p>
      </dgm:t>
    </dgm:pt>
    <dgm:pt modelId="{63F073D7-A57C-4325-8559-82E438E278C9}" type="pres">
      <dgm:prSet presAssocID="{E7B27A12-4E6B-42C3-9DFC-894935A04453}" presName="compositeShape" presStyleCnt="0">
        <dgm:presLayoutVars>
          <dgm:chMax val="7"/>
          <dgm:dir/>
          <dgm:resizeHandles val="exact"/>
        </dgm:presLayoutVars>
      </dgm:prSet>
      <dgm:spPr/>
    </dgm:pt>
    <dgm:pt modelId="{74777204-376C-428B-9866-435BCCE3ABC2}" type="pres">
      <dgm:prSet presAssocID="{E7B27A12-4E6B-42C3-9DFC-894935A04453}" presName="wedge1" presStyleLbl="node1" presStyleIdx="0" presStyleCnt="3" custScaleX="121924" custScaleY="111863" custLinFactNeighborX="3480" custLinFactNeighborY="-1977"/>
      <dgm:spPr/>
    </dgm:pt>
    <dgm:pt modelId="{41C2FC06-B306-4BE0-B65B-A1D0F9EB3073}" type="pres">
      <dgm:prSet presAssocID="{E7B27A12-4E6B-42C3-9DFC-894935A04453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DFE7DA3-4BB7-471E-80C3-64C120270229}" type="pres">
      <dgm:prSet presAssocID="{E7B27A12-4E6B-42C3-9DFC-894935A04453}" presName="wedge2" presStyleLbl="node1" presStyleIdx="1" presStyleCnt="3" custScaleX="98318" custScaleY="117234" custLinFactNeighborX="643" custLinFactNeighborY="86"/>
      <dgm:spPr/>
    </dgm:pt>
    <dgm:pt modelId="{CB814C3A-809B-4C5C-96E5-FEA869F6D98C}" type="pres">
      <dgm:prSet presAssocID="{E7B27A12-4E6B-42C3-9DFC-894935A04453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B31F2CAC-4F75-4FD1-8CC3-8D311E1F1141}" type="pres">
      <dgm:prSet presAssocID="{E7B27A12-4E6B-42C3-9DFC-894935A04453}" presName="wedge3" presStyleLbl="node1" presStyleIdx="2" presStyleCnt="3"/>
      <dgm:spPr/>
    </dgm:pt>
    <dgm:pt modelId="{0A3FCD58-F8EB-4233-ACD8-DA7B6E048090}" type="pres">
      <dgm:prSet presAssocID="{E7B27A12-4E6B-42C3-9DFC-894935A04453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C6F5A23-B5DD-40CD-B8AB-EEF574E78060}" type="presOf" srcId="{EFBEFE68-451C-4174-AAE1-E6016B28525A}" destId="{ADFE7DA3-4BB7-471E-80C3-64C120270229}" srcOrd="0" destOrd="0" presId="urn:microsoft.com/office/officeart/2005/8/layout/chart3"/>
    <dgm:cxn modelId="{59CB3361-688A-4330-B467-437FCF15ED57}" type="presOf" srcId="{05D81F9A-CFBA-4F93-8EFE-6DCB218FC05A}" destId="{41C2FC06-B306-4BE0-B65B-A1D0F9EB3073}" srcOrd="1" destOrd="0" presId="urn:microsoft.com/office/officeart/2005/8/layout/chart3"/>
    <dgm:cxn modelId="{1CB8A443-3D6C-4A1A-A811-342DE4F8BC45}" type="presOf" srcId="{EFBEFE68-451C-4174-AAE1-E6016B28525A}" destId="{CB814C3A-809B-4C5C-96E5-FEA869F6D98C}" srcOrd="1" destOrd="0" presId="urn:microsoft.com/office/officeart/2005/8/layout/chart3"/>
    <dgm:cxn modelId="{B62B6A6F-741A-4B1C-9EEB-D815C4BB76F0}" srcId="{E7B27A12-4E6B-42C3-9DFC-894935A04453}" destId="{05D81F9A-CFBA-4F93-8EFE-6DCB218FC05A}" srcOrd="0" destOrd="0" parTransId="{CD72FC44-2A07-42BC-929D-CBE8FDA3B06A}" sibTransId="{40E75991-88AD-4B3A-8A2F-BF1ED74E26F0}"/>
    <dgm:cxn modelId="{21D51B85-D116-497C-854F-C2FBC5856D83}" srcId="{E7B27A12-4E6B-42C3-9DFC-894935A04453}" destId="{8A3BBBC4-BFF2-4548-AFC6-727B5E96052E}" srcOrd="2" destOrd="0" parTransId="{39003978-00E2-4C9F-8193-1888264F54D0}" sibTransId="{8EB936F9-E9E6-4BA1-8CF4-EC75EFB17B8C}"/>
    <dgm:cxn modelId="{43D8E796-35A2-4361-81D1-150F0B0082C1}" type="presOf" srcId="{8A3BBBC4-BFF2-4548-AFC6-727B5E96052E}" destId="{0A3FCD58-F8EB-4233-ACD8-DA7B6E048090}" srcOrd="1" destOrd="0" presId="urn:microsoft.com/office/officeart/2005/8/layout/chart3"/>
    <dgm:cxn modelId="{DA6388A0-38D5-4D98-8911-D92880384F04}" srcId="{E7B27A12-4E6B-42C3-9DFC-894935A04453}" destId="{EFBEFE68-451C-4174-AAE1-E6016B28525A}" srcOrd="1" destOrd="0" parTransId="{CF456D0C-0A62-4A04-9D1A-3FDC00F6DCB2}" sibTransId="{D6501C27-2846-4234-A927-2A4065DCEFE7}"/>
    <dgm:cxn modelId="{49EF77CF-8744-4E3A-A8EF-8FADF689E587}" type="presOf" srcId="{E7B27A12-4E6B-42C3-9DFC-894935A04453}" destId="{63F073D7-A57C-4325-8559-82E438E278C9}" srcOrd="0" destOrd="0" presId="urn:microsoft.com/office/officeart/2005/8/layout/chart3"/>
    <dgm:cxn modelId="{958D1FD3-2CAE-467A-A6B1-C59B98425279}" type="presOf" srcId="{8A3BBBC4-BFF2-4548-AFC6-727B5E96052E}" destId="{B31F2CAC-4F75-4FD1-8CC3-8D311E1F1141}" srcOrd="0" destOrd="0" presId="urn:microsoft.com/office/officeart/2005/8/layout/chart3"/>
    <dgm:cxn modelId="{FF6695F6-CC28-459E-9B77-B229D20A636B}" type="presOf" srcId="{05D81F9A-CFBA-4F93-8EFE-6DCB218FC05A}" destId="{74777204-376C-428B-9866-435BCCE3ABC2}" srcOrd="0" destOrd="0" presId="urn:microsoft.com/office/officeart/2005/8/layout/chart3"/>
    <dgm:cxn modelId="{5591E5D6-9DB1-4E4C-99BB-A77E6593EABD}" type="presParOf" srcId="{63F073D7-A57C-4325-8559-82E438E278C9}" destId="{74777204-376C-428B-9866-435BCCE3ABC2}" srcOrd="0" destOrd="0" presId="urn:microsoft.com/office/officeart/2005/8/layout/chart3"/>
    <dgm:cxn modelId="{55E659A0-B2DE-4DD5-9F18-69850E2DEE30}" type="presParOf" srcId="{63F073D7-A57C-4325-8559-82E438E278C9}" destId="{41C2FC06-B306-4BE0-B65B-A1D0F9EB3073}" srcOrd="1" destOrd="0" presId="urn:microsoft.com/office/officeart/2005/8/layout/chart3"/>
    <dgm:cxn modelId="{8FF79A2B-B977-4FC6-8E44-18B445764E82}" type="presParOf" srcId="{63F073D7-A57C-4325-8559-82E438E278C9}" destId="{ADFE7DA3-4BB7-471E-80C3-64C120270229}" srcOrd="2" destOrd="0" presId="urn:microsoft.com/office/officeart/2005/8/layout/chart3"/>
    <dgm:cxn modelId="{96F23744-94E8-4BD3-929C-7E0559C478A0}" type="presParOf" srcId="{63F073D7-A57C-4325-8559-82E438E278C9}" destId="{CB814C3A-809B-4C5C-96E5-FEA869F6D98C}" srcOrd="3" destOrd="0" presId="urn:microsoft.com/office/officeart/2005/8/layout/chart3"/>
    <dgm:cxn modelId="{FD9CD8DD-C2F1-4BD7-9705-5E5FE144A294}" type="presParOf" srcId="{63F073D7-A57C-4325-8559-82E438E278C9}" destId="{B31F2CAC-4F75-4FD1-8CC3-8D311E1F1141}" srcOrd="4" destOrd="0" presId="urn:microsoft.com/office/officeart/2005/8/layout/chart3"/>
    <dgm:cxn modelId="{7FC909D5-88E3-4DDB-BEEB-52849F4768AA}" type="presParOf" srcId="{63F073D7-A57C-4325-8559-82E438E278C9}" destId="{0A3FCD58-F8EB-4233-ACD8-DA7B6E048090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8391A4-48CA-4B76-B4A0-9317E6BC6712}" type="doc">
      <dgm:prSet loTypeId="urn:microsoft.com/office/officeart/2005/8/layout/hChevron3" loCatId="process" qsTypeId="urn:microsoft.com/office/officeart/2005/8/quickstyle/simple1" qsCatId="simple" csTypeId="urn:microsoft.com/office/officeart/2005/8/colors/accent1_3" csCatId="accent1" phldr="1"/>
      <dgm:spPr/>
    </dgm:pt>
    <dgm:pt modelId="{E4FB1F2D-26DE-4DD5-B998-91AE4D2E200A}">
      <dgm:prSet phldrT="[Text]" custT="1"/>
      <dgm:spPr/>
      <dgm:t>
        <a:bodyPr tIns="0" rIns="0" bIns="0"/>
        <a:lstStyle/>
        <a:p>
          <a:r>
            <a:rPr lang="de-DE" sz="1400" dirty="0"/>
            <a:t>Low</a:t>
          </a:r>
        </a:p>
      </dgm:t>
    </dgm:pt>
    <dgm:pt modelId="{3FD4CC56-0FD3-43E9-A972-DA46D2E44BBB}" type="parTrans" cxnId="{CE12C215-449B-4B54-A873-3C2179BCDB34}">
      <dgm:prSet/>
      <dgm:spPr/>
      <dgm:t>
        <a:bodyPr/>
        <a:lstStyle/>
        <a:p>
          <a:endParaRPr lang="de-DE"/>
        </a:p>
      </dgm:t>
    </dgm:pt>
    <dgm:pt modelId="{A287AB37-CD05-4025-A1B7-894756771B50}" type="sibTrans" cxnId="{CE12C215-449B-4B54-A873-3C2179BCDB34}">
      <dgm:prSet/>
      <dgm:spPr/>
      <dgm:t>
        <a:bodyPr/>
        <a:lstStyle/>
        <a:p>
          <a:endParaRPr lang="de-DE"/>
        </a:p>
      </dgm:t>
    </dgm:pt>
    <dgm:pt modelId="{BB6C89EC-11CC-40C5-978A-9A821B864192}">
      <dgm:prSet phldrT="[Text]" custT="1"/>
      <dgm:spPr/>
      <dgm:t>
        <a:bodyPr tIns="0" rIns="0" bIns="0"/>
        <a:lstStyle/>
        <a:p>
          <a:r>
            <a:rPr lang="de-DE" sz="1400" dirty="0" err="1"/>
            <a:t>Med</a:t>
          </a:r>
          <a:endParaRPr lang="de-DE" sz="1400" dirty="0"/>
        </a:p>
      </dgm:t>
    </dgm:pt>
    <dgm:pt modelId="{3EABA7E5-52EF-4AFB-85BB-DF4BE2DBB00E}" type="parTrans" cxnId="{DC7F570E-B24B-441E-8815-16A7D5B0A80C}">
      <dgm:prSet/>
      <dgm:spPr/>
      <dgm:t>
        <a:bodyPr/>
        <a:lstStyle/>
        <a:p>
          <a:endParaRPr lang="de-DE"/>
        </a:p>
      </dgm:t>
    </dgm:pt>
    <dgm:pt modelId="{8FE231D1-0F98-4126-9DF4-301A6E2447E8}" type="sibTrans" cxnId="{DC7F570E-B24B-441E-8815-16A7D5B0A80C}">
      <dgm:prSet/>
      <dgm:spPr/>
      <dgm:t>
        <a:bodyPr/>
        <a:lstStyle/>
        <a:p>
          <a:endParaRPr lang="de-DE"/>
        </a:p>
      </dgm:t>
    </dgm:pt>
    <dgm:pt modelId="{EC5D2411-3CCA-4F04-B5DA-5730DC70FCAF}">
      <dgm:prSet phldrT="[Text]" custT="1"/>
      <dgm:spPr/>
      <dgm:t>
        <a:bodyPr tIns="0" rIns="0" bIns="0"/>
        <a:lstStyle/>
        <a:p>
          <a:r>
            <a:rPr lang="de-DE" sz="1400" dirty="0"/>
            <a:t>High</a:t>
          </a:r>
        </a:p>
      </dgm:t>
    </dgm:pt>
    <dgm:pt modelId="{E78935B4-49F6-4EE1-8D16-9F85B4B0145E}" type="parTrans" cxnId="{77EE942E-84F7-418E-826E-8742F1099E57}">
      <dgm:prSet/>
      <dgm:spPr/>
      <dgm:t>
        <a:bodyPr/>
        <a:lstStyle/>
        <a:p>
          <a:endParaRPr lang="de-DE"/>
        </a:p>
      </dgm:t>
    </dgm:pt>
    <dgm:pt modelId="{0C07EA3C-7043-4E32-9362-2EF3C06F41BD}" type="sibTrans" cxnId="{77EE942E-84F7-418E-826E-8742F1099E57}">
      <dgm:prSet/>
      <dgm:spPr/>
      <dgm:t>
        <a:bodyPr/>
        <a:lstStyle/>
        <a:p>
          <a:endParaRPr lang="de-DE"/>
        </a:p>
      </dgm:t>
    </dgm:pt>
    <dgm:pt modelId="{61118277-7AD6-4B12-83EC-5F4807F3755D}" type="pres">
      <dgm:prSet presAssocID="{818391A4-48CA-4B76-B4A0-9317E6BC6712}" presName="Name0" presStyleCnt="0">
        <dgm:presLayoutVars>
          <dgm:dir/>
          <dgm:resizeHandles val="exact"/>
        </dgm:presLayoutVars>
      </dgm:prSet>
      <dgm:spPr/>
    </dgm:pt>
    <dgm:pt modelId="{8F049E2E-F2E8-4801-998C-13EBB7EFAC42}" type="pres">
      <dgm:prSet presAssocID="{E4FB1F2D-26DE-4DD5-B998-91AE4D2E200A}" presName="parTxOnly" presStyleLbl="node1" presStyleIdx="0" presStyleCnt="3" custLinFactNeighborX="16838">
        <dgm:presLayoutVars>
          <dgm:bulletEnabled val="1"/>
        </dgm:presLayoutVars>
      </dgm:prSet>
      <dgm:spPr/>
    </dgm:pt>
    <dgm:pt modelId="{1D57784F-AFBD-4B81-93A6-D12B448FB236}" type="pres">
      <dgm:prSet presAssocID="{A287AB37-CD05-4025-A1B7-894756771B50}" presName="parSpace" presStyleCnt="0"/>
      <dgm:spPr/>
    </dgm:pt>
    <dgm:pt modelId="{074AFB01-2AD5-422C-B22F-B73C2C23DB8A}" type="pres">
      <dgm:prSet presAssocID="{BB6C89EC-11CC-40C5-978A-9A821B864192}" presName="parTxOnly" presStyleLbl="node1" presStyleIdx="1" presStyleCnt="3" custScaleX="142078" custScaleY="163897" custLinFactNeighborX="-38773">
        <dgm:presLayoutVars>
          <dgm:bulletEnabled val="1"/>
        </dgm:presLayoutVars>
      </dgm:prSet>
      <dgm:spPr/>
    </dgm:pt>
    <dgm:pt modelId="{4D3F8BE7-CF4D-4B67-9C5A-5C31621209C9}" type="pres">
      <dgm:prSet presAssocID="{8FE231D1-0F98-4126-9DF4-301A6E2447E8}" presName="parSpace" presStyleCnt="0"/>
      <dgm:spPr/>
    </dgm:pt>
    <dgm:pt modelId="{5DA1035C-1D2A-4DA7-8DBC-91F25FB642ED}" type="pres">
      <dgm:prSet presAssocID="{EC5D2411-3CCA-4F04-B5DA-5730DC70FCAF}" presName="parTxOnly" presStyleLbl="node1" presStyleIdx="2" presStyleCnt="3" custScaleX="95867" custScaleY="103088" custLinFactNeighborX="-38773">
        <dgm:presLayoutVars>
          <dgm:bulletEnabled val="1"/>
        </dgm:presLayoutVars>
      </dgm:prSet>
      <dgm:spPr/>
    </dgm:pt>
  </dgm:ptLst>
  <dgm:cxnLst>
    <dgm:cxn modelId="{7BADD803-CEBF-4F9A-A6A4-06F2FE219CE7}" type="presOf" srcId="{818391A4-48CA-4B76-B4A0-9317E6BC6712}" destId="{61118277-7AD6-4B12-83EC-5F4807F3755D}" srcOrd="0" destOrd="0" presId="urn:microsoft.com/office/officeart/2005/8/layout/hChevron3"/>
    <dgm:cxn modelId="{DC7F570E-B24B-441E-8815-16A7D5B0A80C}" srcId="{818391A4-48CA-4B76-B4A0-9317E6BC6712}" destId="{BB6C89EC-11CC-40C5-978A-9A821B864192}" srcOrd="1" destOrd="0" parTransId="{3EABA7E5-52EF-4AFB-85BB-DF4BE2DBB00E}" sibTransId="{8FE231D1-0F98-4126-9DF4-301A6E2447E8}"/>
    <dgm:cxn modelId="{CE12C215-449B-4B54-A873-3C2179BCDB34}" srcId="{818391A4-48CA-4B76-B4A0-9317E6BC6712}" destId="{E4FB1F2D-26DE-4DD5-B998-91AE4D2E200A}" srcOrd="0" destOrd="0" parTransId="{3FD4CC56-0FD3-43E9-A972-DA46D2E44BBB}" sibTransId="{A287AB37-CD05-4025-A1B7-894756771B50}"/>
    <dgm:cxn modelId="{77EE942E-84F7-418E-826E-8742F1099E57}" srcId="{818391A4-48CA-4B76-B4A0-9317E6BC6712}" destId="{EC5D2411-3CCA-4F04-B5DA-5730DC70FCAF}" srcOrd="2" destOrd="0" parTransId="{E78935B4-49F6-4EE1-8D16-9F85B4B0145E}" sibTransId="{0C07EA3C-7043-4E32-9362-2EF3C06F41BD}"/>
    <dgm:cxn modelId="{EFABEB5B-2FE9-4EE1-ACE8-6811802C1433}" type="presOf" srcId="{BB6C89EC-11CC-40C5-978A-9A821B864192}" destId="{074AFB01-2AD5-422C-B22F-B73C2C23DB8A}" srcOrd="0" destOrd="0" presId="urn:microsoft.com/office/officeart/2005/8/layout/hChevron3"/>
    <dgm:cxn modelId="{4384F981-F817-4FEF-AFCC-BA1A76A0CE52}" type="presOf" srcId="{E4FB1F2D-26DE-4DD5-B998-91AE4D2E200A}" destId="{8F049E2E-F2E8-4801-998C-13EBB7EFAC42}" srcOrd="0" destOrd="0" presId="urn:microsoft.com/office/officeart/2005/8/layout/hChevron3"/>
    <dgm:cxn modelId="{C3984982-9CAF-4DE9-B216-B4A8047BDF0C}" type="presOf" srcId="{EC5D2411-3CCA-4F04-B5DA-5730DC70FCAF}" destId="{5DA1035C-1D2A-4DA7-8DBC-91F25FB642ED}" srcOrd="0" destOrd="0" presId="urn:microsoft.com/office/officeart/2005/8/layout/hChevron3"/>
    <dgm:cxn modelId="{90B4CA7B-6354-4202-91BE-5C3362A96521}" type="presParOf" srcId="{61118277-7AD6-4B12-83EC-5F4807F3755D}" destId="{8F049E2E-F2E8-4801-998C-13EBB7EFAC42}" srcOrd="0" destOrd="0" presId="urn:microsoft.com/office/officeart/2005/8/layout/hChevron3"/>
    <dgm:cxn modelId="{3644F1CC-9A62-4DC7-8BB2-4F2C0D01528F}" type="presParOf" srcId="{61118277-7AD6-4B12-83EC-5F4807F3755D}" destId="{1D57784F-AFBD-4B81-93A6-D12B448FB236}" srcOrd="1" destOrd="0" presId="urn:microsoft.com/office/officeart/2005/8/layout/hChevron3"/>
    <dgm:cxn modelId="{FFF60CBE-A89B-4700-8BAD-BCFB74BF31A5}" type="presParOf" srcId="{61118277-7AD6-4B12-83EC-5F4807F3755D}" destId="{074AFB01-2AD5-422C-B22F-B73C2C23DB8A}" srcOrd="2" destOrd="0" presId="urn:microsoft.com/office/officeart/2005/8/layout/hChevron3"/>
    <dgm:cxn modelId="{94809DE4-8C9B-46A3-9F71-8CF821637B01}" type="presParOf" srcId="{61118277-7AD6-4B12-83EC-5F4807F3755D}" destId="{4D3F8BE7-CF4D-4B67-9C5A-5C31621209C9}" srcOrd="3" destOrd="0" presId="urn:microsoft.com/office/officeart/2005/8/layout/hChevron3"/>
    <dgm:cxn modelId="{1289D658-280B-4D5C-B381-70D9672BA902}" type="presParOf" srcId="{61118277-7AD6-4B12-83EC-5F4807F3755D}" destId="{5DA1035C-1D2A-4DA7-8DBC-91F25FB642ED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7B27A12-4E6B-42C3-9DFC-894935A04453}" type="doc">
      <dgm:prSet loTypeId="urn:microsoft.com/office/officeart/2005/8/layout/chart3" loCatId="cycle" qsTypeId="urn:microsoft.com/office/officeart/2005/8/quickstyle/simple1" qsCatId="simple" csTypeId="urn:microsoft.com/office/officeart/2005/8/colors/accent1_5" csCatId="accent1" phldr="1"/>
      <dgm:spPr/>
    </dgm:pt>
    <dgm:pt modelId="{05D81F9A-CFBA-4F93-8EFE-6DCB218FC05A}">
      <dgm:prSet phldrT="[Text]" custT="1"/>
      <dgm:spPr/>
      <dgm:t>
        <a:bodyPr/>
        <a:lstStyle/>
        <a:p>
          <a:r>
            <a:rPr lang="de-DE" sz="1550" b="1" dirty="0" err="1"/>
            <a:t>Process</a:t>
          </a:r>
          <a:endParaRPr lang="de-DE" sz="1550" b="1" dirty="0"/>
        </a:p>
      </dgm:t>
    </dgm:pt>
    <dgm:pt modelId="{CD72FC44-2A07-42BC-929D-CBE8FDA3B06A}" type="parTrans" cxnId="{B62B6A6F-741A-4B1C-9EEB-D815C4BB76F0}">
      <dgm:prSet/>
      <dgm:spPr/>
      <dgm:t>
        <a:bodyPr/>
        <a:lstStyle/>
        <a:p>
          <a:endParaRPr lang="de-DE"/>
        </a:p>
      </dgm:t>
    </dgm:pt>
    <dgm:pt modelId="{40E75991-88AD-4B3A-8A2F-BF1ED74E26F0}" type="sibTrans" cxnId="{B62B6A6F-741A-4B1C-9EEB-D815C4BB76F0}">
      <dgm:prSet/>
      <dgm:spPr/>
      <dgm:t>
        <a:bodyPr/>
        <a:lstStyle/>
        <a:p>
          <a:endParaRPr lang="de-DE"/>
        </a:p>
      </dgm:t>
    </dgm:pt>
    <dgm:pt modelId="{EFBEFE68-451C-4174-AAE1-E6016B28525A}">
      <dgm:prSet phldrT="[Text]" custT="1"/>
      <dgm:spPr/>
      <dgm:t>
        <a:bodyPr/>
        <a:lstStyle/>
        <a:p>
          <a:r>
            <a:rPr lang="de-DE" sz="1200" b="1" dirty="0" err="1"/>
            <a:t>Product</a:t>
          </a:r>
          <a:endParaRPr lang="de-DE" sz="1200" b="1" dirty="0"/>
        </a:p>
      </dgm:t>
    </dgm:pt>
    <dgm:pt modelId="{CF456D0C-0A62-4A04-9D1A-3FDC00F6DCB2}" type="parTrans" cxnId="{DA6388A0-38D5-4D98-8911-D92880384F04}">
      <dgm:prSet/>
      <dgm:spPr/>
      <dgm:t>
        <a:bodyPr/>
        <a:lstStyle/>
        <a:p>
          <a:endParaRPr lang="de-DE"/>
        </a:p>
      </dgm:t>
    </dgm:pt>
    <dgm:pt modelId="{D6501C27-2846-4234-A927-2A4065DCEFE7}" type="sibTrans" cxnId="{DA6388A0-38D5-4D98-8911-D92880384F04}">
      <dgm:prSet/>
      <dgm:spPr/>
      <dgm:t>
        <a:bodyPr/>
        <a:lstStyle/>
        <a:p>
          <a:endParaRPr lang="de-DE"/>
        </a:p>
      </dgm:t>
    </dgm:pt>
    <dgm:pt modelId="{8A3BBBC4-BFF2-4548-AFC6-727B5E96052E}">
      <dgm:prSet phldrT="[Text]" custT="1"/>
      <dgm:spPr/>
      <dgm:t>
        <a:bodyPr/>
        <a:lstStyle/>
        <a:p>
          <a:r>
            <a:rPr lang="de-DE" sz="1200" b="1" dirty="0"/>
            <a:t>Communication</a:t>
          </a:r>
        </a:p>
      </dgm:t>
    </dgm:pt>
    <dgm:pt modelId="{39003978-00E2-4C9F-8193-1888264F54D0}" type="parTrans" cxnId="{21D51B85-D116-497C-854F-C2FBC5856D83}">
      <dgm:prSet/>
      <dgm:spPr/>
      <dgm:t>
        <a:bodyPr/>
        <a:lstStyle/>
        <a:p>
          <a:endParaRPr lang="de-DE"/>
        </a:p>
      </dgm:t>
    </dgm:pt>
    <dgm:pt modelId="{8EB936F9-E9E6-4BA1-8CF4-EC75EFB17B8C}" type="sibTrans" cxnId="{21D51B85-D116-497C-854F-C2FBC5856D83}">
      <dgm:prSet/>
      <dgm:spPr/>
      <dgm:t>
        <a:bodyPr/>
        <a:lstStyle/>
        <a:p>
          <a:endParaRPr lang="de-DE"/>
        </a:p>
      </dgm:t>
    </dgm:pt>
    <dgm:pt modelId="{63F073D7-A57C-4325-8559-82E438E278C9}" type="pres">
      <dgm:prSet presAssocID="{E7B27A12-4E6B-42C3-9DFC-894935A04453}" presName="compositeShape" presStyleCnt="0">
        <dgm:presLayoutVars>
          <dgm:chMax val="7"/>
          <dgm:dir/>
          <dgm:resizeHandles val="exact"/>
        </dgm:presLayoutVars>
      </dgm:prSet>
      <dgm:spPr/>
    </dgm:pt>
    <dgm:pt modelId="{74777204-376C-428B-9866-435BCCE3ABC2}" type="pres">
      <dgm:prSet presAssocID="{E7B27A12-4E6B-42C3-9DFC-894935A04453}" presName="wedge1" presStyleLbl="node1" presStyleIdx="0" presStyleCnt="3" custScaleX="121924" custScaleY="111863" custLinFactNeighborX="3480" custLinFactNeighborY="-1977"/>
      <dgm:spPr/>
    </dgm:pt>
    <dgm:pt modelId="{41C2FC06-B306-4BE0-B65B-A1D0F9EB3073}" type="pres">
      <dgm:prSet presAssocID="{E7B27A12-4E6B-42C3-9DFC-894935A04453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DFE7DA3-4BB7-471E-80C3-64C120270229}" type="pres">
      <dgm:prSet presAssocID="{E7B27A12-4E6B-42C3-9DFC-894935A04453}" presName="wedge2" presStyleLbl="node1" presStyleIdx="1" presStyleCnt="3" custScaleX="98318" custScaleY="117234" custLinFactNeighborX="643" custLinFactNeighborY="86"/>
      <dgm:spPr/>
    </dgm:pt>
    <dgm:pt modelId="{CB814C3A-809B-4C5C-96E5-FEA869F6D98C}" type="pres">
      <dgm:prSet presAssocID="{E7B27A12-4E6B-42C3-9DFC-894935A04453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B31F2CAC-4F75-4FD1-8CC3-8D311E1F1141}" type="pres">
      <dgm:prSet presAssocID="{E7B27A12-4E6B-42C3-9DFC-894935A04453}" presName="wedge3" presStyleLbl="node1" presStyleIdx="2" presStyleCnt="3"/>
      <dgm:spPr/>
    </dgm:pt>
    <dgm:pt modelId="{0A3FCD58-F8EB-4233-ACD8-DA7B6E048090}" type="pres">
      <dgm:prSet presAssocID="{E7B27A12-4E6B-42C3-9DFC-894935A04453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C6F5A23-B5DD-40CD-B8AB-EEF574E78060}" type="presOf" srcId="{EFBEFE68-451C-4174-AAE1-E6016B28525A}" destId="{ADFE7DA3-4BB7-471E-80C3-64C120270229}" srcOrd="0" destOrd="0" presId="urn:microsoft.com/office/officeart/2005/8/layout/chart3"/>
    <dgm:cxn modelId="{59CB3361-688A-4330-B467-437FCF15ED57}" type="presOf" srcId="{05D81F9A-CFBA-4F93-8EFE-6DCB218FC05A}" destId="{41C2FC06-B306-4BE0-B65B-A1D0F9EB3073}" srcOrd="1" destOrd="0" presId="urn:microsoft.com/office/officeart/2005/8/layout/chart3"/>
    <dgm:cxn modelId="{1CB8A443-3D6C-4A1A-A811-342DE4F8BC45}" type="presOf" srcId="{EFBEFE68-451C-4174-AAE1-E6016B28525A}" destId="{CB814C3A-809B-4C5C-96E5-FEA869F6D98C}" srcOrd="1" destOrd="0" presId="urn:microsoft.com/office/officeart/2005/8/layout/chart3"/>
    <dgm:cxn modelId="{B62B6A6F-741A-4B1C-9EEB-D815C4BB76F0}" srcId="{E7B27A12-4E6B-42C3-9DFC-894935A04453}" destId="{05D81F9A-CFBA-4F93-8EFE-6DCB218FC05A}" srcOrd="0" destOrd="0" parTransId="{CD72FC44-2A07-42BC-929D-CBE8FDA3B06A}" sibTransId="{40E75991-88AD-4B3A-8A2F-BF1ED74E26F0}"/>
    <dgm:cxn modelId="{21D51B85-D116-497C-854F-C2FBC5856D83}" srcId="{E7B27A12-4E6B-42C3-9DFC-894935A04453}" destId="{8A3BBBC4-BFF2-4548-AFC6-727B5E96052E}" srcOrd="2" destOrd="0" parTransId="{39003978-00E2-4C9F-8193-1888264F54D0}" sibTransId="{8EB936F9-E9E6-4BA1-8CF4-EC75EFB17B8C}"/>
    <dgm:cxn modelId="{43D8E796-35A2-4361-81D1-150F0B0082C1}" type="presOf" srcId="{8A3BBBC4-BFF2-4548-AFC6-727B5E96052E}" destId="{0A3FCD58-F8EB-4233-ACD8-DA7B6E048090}" srcOrd="1" destOrd="0" presId="urn:microsoft.com/office/officeart/2005/8/layout/chart3"/>
    <dgm:cxn modelId="{DA6388A0-38D5-4D98-8911-D92880384F04}" srcId="{E7B27A12-4E6B-42C3-9DFC-894935A04453}" destId="{EFBEFE68-451C-4174-AAE1-E6016B28525A}" srcOrd="1" destOrd="0" parTransId="{CF456D0C-0A62-4A04-9D1A-3FDC00F6DCB2}" sibTransId="{D6501C27-2846-4234-A927-2A4065DCEFE7}"/>
    <dgm:cxn modelId="{49EF77CF-8744-4E3A-A8EF-8FADF689E587}" type="presOf" srcId="{E7B27A12-4E6B-42C3-9DFC-894935A04453}" destId="{63F073D7-A57C-4325-8559-82E438E278C9}" srcOrd="0" destOrd="0" presId="urn:microsoft.com/office/officeart/2005/8/layout/chart3"/>
    <dgm:cxn modelId="{958D1FD3-2CAE-467A-A6B1-C59B98425279}" type="presOf" srcId="{8A3BBBC4-BFF2-4548-AFC6-727B5E96052E}" destId="{B31F2CAC-4F75-4FD1-8CC3-8D311E1F1141}" srcOrd="0" destOrd="0" presId="urn:microsoft.com/office/officeart/2005/8/layout/chart3"/>
    <dgm:cxn modelId="{FF6695F6-CC28-459E-9B77-B229D20A636B}" type="presOf" srcId="{05D81F9A-CFBA-4F93-8EFE-6DCB218FC05A}" destId="{74777204-376C-428B-9866-435BCCE3ABC2}" srcOrd="0" destOrd="0" presId="urn:microsoft.com/office/officeart/2005/8/layout/chart3"/>
    <dgm:cxn modelId="{5591E5D6-9DB1-4E4C-99BB-A77E6593EABD}" type="presParOf" srcId="{63F073D7-A57C-4325-8559-82E438E278C9}" destId="{74777204-376C-428B-9866-435BCCE3ABC2}" srcOrd="0" destOrd="0" presId="urn:microsoft.com/office/officeart/2005/8/layout/chart3"/>
    <dgm:cxn modelId="{55E659A0-B2DE-4DD5-9F18-69850E2DEE30}" type="presParOf" srcId="{63F073D7-A57C-4325-8559-82E438E278C9}" destId="{41C2FC06-B306-4BE0-B65B-A1D0F9EB3073}" srcOrd="1" destOrd="0" presId="urn:microsoft.com/office/officeart/2005/8/layout/chart3"/>
    <dgm:cxn modelId="{8FF79A2B-B977-4FC6-8E44-18B445764E82}" type="presParOf" srcId="{63F073D7-A57C-4325-8559-82E438E278C9}" destId="{ADFE7DA3-4BB7-471E-80C3-64C120270229}" srcOrd="2" destOrd="0" presId="urn:microsoft.com/office/officeart/2005/8/layout/chart3"/>
    <dgm:cxn modelId="{96F23744-94E8-4BD3-929C-7E0559C478A0}" type="presParOf" srcId="{63F073D7-A57C-4325-8559-82E438E278C9}" destId="{CB814C3A-809B-4C5C-96E5-FEA869F6D98C}" srcOrd="3" destOrd="0" presId="urn:microsoft.com/office/officeart/2005/8/layout/chart3"/>
    <dgm:cxn modelId="{FD9CD8DD-C2F1-4BD7-9705-5E5FE144A294}" type="presParOf" srcId="{63F073D7-A57C-4325-8559-82E438E278C9}" destId="{B31F2CAC-4F75-4FD1-8CC3-8D311E1F1141}" srcOrd="4" destOrd="0" presId="urn:microsoft.com/office/officeart/2005/8/layout/chart3"/>
    <dgm:cxn modelId="{7FC909D5-88E3-4DDB-BEEB-52849F4768AA}" type="presParOf" srcId="{63F073D7-A57C-4325-8559-82E438E278C9}" destId="{0A3FCD58-F8EB-4233-ACD8-DA7B6E048090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18391A4-48CA-4B76-B4A0-9317E6BC6712}" type="doc">
      <dgm:prSet loTypeId="urn:microsoft.com/office/officeart/2005/8/layout/hChevron3" loCatId="process" qsTypeId="urn:microsoft.com/office/officeart/2005/8/quickstyle/simple1" qsCatId="simple" csTypeId="urn:microsoft.com/office/officeart/2005/8/colors/accent1_3" csCatId="accent1" phldr="1"/>
      <dgm:spPr/>
    </dgm:pt>
    <dgm:pt modelId="{E4FB1F2D-26DE-4DD5-B998-91AE4D2E200A}">
      <dgm:prSet phldrT="[Text]" custT="1"/>
      <dgm:spPr/>
      <dgm:t>
        <a:bodyPr tIns="0" rIns="0" bIns="0"/>
        <a:lstStyle/>
        <a:p>
          <a:r>
            <a:rPr lang="de-DE" sz="1400" dirty="0"/>
            <a:t>Low</a:t>
          </a:r>
        </a:p>
      </dgm:t>
    </dgm:pt>
    <dgm:pt modelId="{3FD4CC56-0FD3-43E9-A972-DA46D2E44BBB}" type="parTrans" cxnId="{CE12C215-449B-4B54-A873-3C2179BCDB34}">
      <dgm:prSet/>
      <dgm:spPr/>
      <dgm:t>
        <a:bodyPr/>
        <a:lstStyle/>
        <a:p>
          <a:endParaRPr lang="de-DE"/>
        </a:p>
      </dgm:t>
    </dgm:pt>
    <dgm:pt modelId="{A287AB37-CD05-4025-A1B7-894756771B50}" type="sibTrans" cxnId="{CE12C215-449B-4B54-A873-3C2179BCDB34}">
      <dgm:prSet/>
      <dgm:spPr/>
      <dgm:t>
        <a:bodyPr/>
        <a:lstStyle/>
        <a:p>
          <a:endParaRPr lang="de-DE"/>
        </a:p>
      </dgm:t>
    </dgm:pt>
    <dgm:pt modelId="{BB6C89EC-11CC-40C5-978A-9A821B864192}">
      <dgm:prSet phldrT="[Text]" custT="1"/>
      <dgm:spPr/>
      <dgm:t>
        <a:bodyPr tIns="0" rIns="0" bIns="0"/>
        <a:lstStyle/>
        <a:p>
          <a:r>
            <a:rPr lang="de-DE" sz="1400" dirty="0" err="1"/>
            <a:t>Med</a:t>
          </a:r>
          <a:endParaRPr lang="de-DE" sz="1400" dirty="0"/>
        </a:p>
      </dgm:t>
    </dgm:pt>
    <dgm:pt modelId="{3EABA7E5-52EF-4AFB-85BB-DF4BE2DBB00E}" type="parTrans" cxnId="{DC7F570E-B24B-441E-8815-16A7D5B0A80C}">
      <dgm:prSet/>
      <dgm:spPr/>
      <dgm:t>
        <a:bodyPr/>
        <a:lstStyle/>
        <a:p>
          <a:endParaRPr lang="de-DE"/>
        </a:p>
      </dgm:t>
    </dgm:pt>
    <dgm:pt modelId="{8FE231D1-0F98-4126-9DF4-301A6E2447E8}" type="sibTrans" cxnId="{DC7F570E-B24B-441E-8815-16A7D5B0A80C}">
      <dgm:prSet/>
      <dgm:spPr/>
      <dgm:t>
        <a:bodyPr/>
        <a:lstStyle/>
        <a:p>
          <a:endParaRPr lang="de-DE"/>
        </a:p>
      </dgm:t>
    </dgm:pt>
    <dgm:pt modelId="{EC5D2411-3CCA-4F04-B5DA-5730DC70FCAF}">
      <dgm:prSet phldrT="[Text]" custT="1"/>
      <dgm:spPr/>
      <dgm:t>
        <a:bodyPr tIns="0" rIns="0" bIns="0"/>
        <a:lstStyle/>
        <a:p>
          <a:r>
            <a:rPr lang="de-DE" sz="1400" dirty="0"/>
            <a:t>High</a:t>
          </a:r>
        </a:p>
      </dgm:t>
    </dgm:pt>
    <dgm:pt modelId="{E78935B4-49F6-4EE1-8D16-9F85B4B0145E}" type="parTrans" cxnId="{77EE942E-84F7-418E-826E-8742F1099E57}">
      <dgm:prSet/>
      <dgm:spPr/>
      <dgm:t>
        <a:bodyPr/>
        <a:lstStyle/>
        <a:p>
          <a:endParaRPr lang="de-DE"/>
        </a:p>
      </dgm:t>
    </dgm:pt>
    <dgm:pt modelId="{0C07EA3C-7043-4E32-9362-2EF3C06F41BD}" type="sibTrans" cxnId="{77EE942E-84F7-418E-826E-8742F1099E57}">
      <dgm:prSet/>
      <dgm:spPr/>
      <dgm:t>
        <a:bodyPr/>
        <a:lstStyle/>
        <a:p>
          <a:endParaRPr lang="de-DE"/>
        </a:p>
      </dgm:t>
    </dgm:pt>
    <dgm:pt modelId="{61118277-7AD6-4B12-83EC-5F4807F3755D}" type="pres">
      <dgm:prSet presAssocID="{818391A4-48CA-4B76-B4A0-9317E6BC6712}" presName="Name0" presStyleCnt="0">
        <dgm:presLayoutVars>
          <dgm:dir/>
          <dgm:resizeHandles val="exact"/>
        </dgm:presLayoutVars>
      </dgm:prSet>
      <dgm:spPr/>
    </dgm:pt>
    <dgm:pt modelId="{8F049E2E-F2E8-4801-998C-13EBB7EFAC42}" type="pres">
      <dgm:prSet presAssocID="{E4FB1F2D-26DE-4DD5-B998-91AE4D2E200A}" presName="parTxOnly" presStyleLbl="node1" presStyleIdx="0" presStyleCnt="3" custLinFactNeighborX="8158">
        <dgm:presLayoutVars>
          <dgm:bulletEnabled val="1"/>
        </dgm:presLayoutVars>
      </dgm:prSet>
      <dgm:spPr/>
    </dgm:pt>
    <dgm:pt modelId="{1D57784F-AFBD-4B81-93A6-D12B448FB236}" type="pres">
      <dgm:prSet presAssocID="{A287AB37-CD05-4025-A1B7-894756771B50}" presName="parSpace" presStyleCnt="0"/>
      <dgm:spPr/>
    </dgm:pt>
    <dgm:pt modelId="{074AFB01-2AD5-422C-B22F-B73C2C23DB8A}" type="pres">
      <dgm:prSet presAssocID="{BB6C89EC-11CC-40C5-978A-9A821B864192}" presName="parTxOnly" presStyleLbl="node1" presStyleIdx="1" presStyleCnt="3" custScaleX="142078" custScaleY="163897" custLinFactNeighborX="-55903">
        <dgm:presLayoutVars>
          <dgm:bulletEnabled val="1"/>
        </dgm:presLayoutVars>
      </dgm:prSet>
      <dgm:spPr/>
    </dgm:pt>
    <dgm:pt modelId="{4D3F8BE7-CF4D-4B67-9C5A-5C31621209C9}" type="pres">
      <dgm:prSet presAssocID="{8FE231D1-0F98-4126-9DF4-301A6E2447E8}" presName="parSpace" presStyleCnt="0"/>
      <dgm:spPr/>
    </dgm:pt>
    <dgm:pt modelId="{5DA1035C-1D2A-4DA7-8DBC-91F25FB642ED}" type="pres">
      <dgm:prSet presAssocID="{EC5D2411-3CCA-4F04-B5DA-5730DC70FCAF}" presName="parTxOnly" presStyleLbl="node1" presStyleIdx="2" presStyleCnt="3" custScaleX="95867" custScaleY="103088" custLinFactNeighborX="-55903">
        <dgm:presLayoutVars>
          <dgm:bulletEnabled val="1"/>
        </dgm:presLayoutVars>
      </dgm:prSet>
      <dgm:spPr/>
    </dgm:pt>
  </dgm:ptLst>
  <dgm:cxnLst>
    <dgm:cxn modelId="{7BADD803-CEBF-4F9A-A6A4-06F2FE219CE7}" type="presOf" srcId="{818391A4-48CA-4B76-B4A0-9317E6BC6712}" destId="{61118277-7AD6-4B12-83EC-5F4807F3755D}" srcOrd="0" destOrd="0" presId="urn:microsoft.com/office/officeart/2005/8/layout/hChevron3"/>
    <dgm:cxn modelId="{DC7F570E-B24B-441E-8815-16A7D5B0A80C}" srcId="{818391A4-48CA-4B76-B4A0-9317E6BC6712}" destId="{BB6C89EC-11CC-40C5-978A-9A821B864192}" srcOrd="1" destOrd="0" parTransId="{3EABA7E5-52EF-4AFB-85BB-DF4BE2DBB00E}" sibTransId="{8FE231D1-0F98-4126-9DF4-301A6E2447E8}"/>
    <dgm:cxn modelId="{CE12C215-449B-4B54-A873-3C2179BCDB34}" srcId="{818391A4-48CA-4B76-B4A0-9317E6BC6712}" destId="{E4FB1F2D-26DE-4DD5-B998-91AE4D2E200A}" srcOrd="0" destOrd="0" parTransId="{3FD4CC56-0FD3-43E9-A972-DA46D2E44BBB}" sibTransId="{A287AB37-CD05-4025-A1B7-894756771B50}"/>
    <dgm:cxn modelId="{77EE942E-84F7-418E-826E-8742F1099E57}" srcId="{818391A4-48CA-4B76-B4A0-9317E6BC6712}" destId="{EC5D2411-3CCA-4F04-B5DA-5730DC70FCAF}" srcOrd="2" destOrd="0" parTransId="{E78935B4-49F6-4EE1-8D16-9F85B4B0145E}" sibTransId="{0C07EA3C-7043-4E32-9362-2EF3C06F41BD}"/>
    <dgm:cxn modelId="{EFABEB5B-2FE9-4EE1-ACE8-6811802C1433}" type="presOf" srcId="{BB6C89EC-11CC-40C5-978A-9A821B864192}" destId="{074AFB01-2AD5-422C-B22F-B73C2C23DB8A}" srcOrd="0" destOrd="0" presId="urn:microsoft.com/office/officeart/2005/8/layout/hChevron3"/>
    <dgm:cxn modelId="{4384F981-F817-4FEF-AFCC-BA1A76A0CE52}" type="presOf" srcId="{E4FB1F2D-26DE-4DD5-B998-91AE4D2E200A}" destId="{8F049E2E-F2E8-4801-998C-13EBB7EFAC42}" srcOrd="0" destOrd="0" presId="urn:microsoft.com/office/officeart/2005/8/layout/hChevron3"/>
    <dgm:cxn modelId="{C3984982-9CAF-4DE9-B216-B4A8047BDF0C}" type="presOf" srcId="{EC5D2411-3CCA-4F04-B5DA-5730DC70FCAF}" destId="{5DA1035C-1D2A-4DA7-8DBC-91F25FB642ED}" srcOrd="0" destOrd="0" presId="urn:microsoft.com/office/officeart/2005/8/layout/hChevron3"/>
    <dgm:cxn modelId="{90B4CA7B-6354-4202-91BE-5C3362A96521}" type="presParOf" srcId="{61118277-7AD6-4B12-83EC-5F4807F3755D}" destId="{8F049E2E-F2E8-4801-998C-13EBB7EFAC42}" srcOrd="0" destOrd="0" presId="urn:microsoft.com/office/officeart/2005/8/layout/hChevron3"/>
    <dgm:cxn modelId="{3644F1CC-9A62-4DC7-8BB2-4F2C0D01528F}" type="presParOf" srcId="{61118277-7AD6-4B12-83EC-5F4807F3755D}" destId="{1D57784F-AFBD-4B81-93A6-D12B448FB236}" srcOrd="1" destOrd="0" presId="urn:microsoft.com/office/officeart/2005/8/layout/hChevron3"/>
    <dgm:cxn modelId="{FFF60CBE-A89B-4700-8BAD-BCFB74BF31A5}" type="presParOf" srcId="{61118277-7AD6-4B12-83EC-5F4807F3755D}" destId="{074AFB01-2AD5-422C-B22F-B73C2C23DB8A}" srcOrd="2" destOrd="0" presId="urn:microsoft.com/office/officeart/2005/8/layout/hChevron3"/>
    <dgm:cxn modelId="{94809DE4-8C9B-46A3-9F71-8CF821637B01}" type="presParOf" srcId="{61118277-7AD6-4B12-83EC-5F4807F3755D}" destId="{4D3F8BE7-CF4D-4B67-9C5A-5C31621209C9}" srcOrd="3" destOrd="0" presId="urn:microsoft.com/office/officeart/2005/8/layout/hChevron3"/>
    <dgm:cxn modelId="{1289D658-280B-4D5C-B381-70D9672BA902}" type="presParOf" srcId="{61118277-7AD6-4B12-83EC-5F4807F3755D}" destId="{5DA1035C-1D2A-4DA7-8DBC-91F25FB642ED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7B27A12-4E6B-42C3-9DFC-894935A04453}" type="doc">
      <dgm:prSet loTypeId="urn:microsoft.com/office/officeart/2005/8/layout/chart3" loCatId="cycle" qsTypeId="urn:microsoft.com/office/officeart/2005/8/quickstyle/simple1" qsCatId="simple" csTypeId="urn:microsoft.com/office/officeart/2005/8/colors/accent1_5" csCatId="accent1" phldr="1"/>
      <dgm:spPr/>
    </dgm:pt>
    <dgm:pt modelId="{05D81F9A-CFBA-4F93-8EFE-6DCB218FC05A}">
      <dgm:prSet phldrT="[Text]" custT="1"/>
      <dgm:spPr/>
      <dgm:t>
        <a:bodyPr/>
        <a:lstStyle/>
        <a:p>
          <a:r>
            <a:rPr lang="de-DE" sz="1550" b="1" dirty="0" err="1"/>
            <a:t>Process</a:t>
          </a:r>
          <a:endParaRPr lang="de-DE" sz="1550" b="1" dirty="0"/>
        </a:p>
      </dgm:t>
    </dgm:pt>
    <dgm:pt modelId="{CD72FC44-2A07-42BC-929D-CBE8FDA3B06A}" type="parTrans" cxnId="{B62B6A6F-741A-4B1C-9EEB-D815C4BB76F0}">
      <dgm:prSet/>
      <dgm:spPr/>
      <dgm:t>
        <a:bodyPr/>
        <a:lstStyle/>
        <a:p>
          <a:endParaRPr lang="de-DE"/>
        </a:p>
      </dgm:t>
    </dgm:pt>
    <dgm:pt modelId="{40E75991-88AD-4B3A-8A2F-BF1ED74E26F0}" type="sibTrans" cxnId="{B62B6A6F-741A-4B1C-9EEB-D815C4BB76F0}">
      <dgm:prSet/>
      <dgm:spPr/>
      <dgm:t>
        <a:bodyPr/>
        <a:lstStyle/>
        <a:p>
          <a:endParaRPr lang="de-DE"/>
        </a:p>
      </dgm:t>
    </dgm:pt>
    <dgm:pt modelId="{EFBEFE68-451C-4174-AAE1-E6016B28525A}">
      <dgm:prSet phldrT="[Text]" custT="1"/>
      <dgm:spPr/>
      <dgm:t>
        <a:bodyPr/>
        <a:lstStyle/>
        <a:p>
          <a:r>
            <a:rPr lang="de-DE" sz="1200" b="1" dirty="0" err="1"/>
            <a:t>Product</a:t>
          </a:r>
          <a:endParaRPr lang="de-DE" sz="1200" b="1" dirty="0"/>
        </a:p>
      </dgm:t>
    </dgm:pt>
    <dgm:pt modelId="{CF456D0C-0A62-4A04-9D1A-3FDC00F6DCB2}" type="parTrans" cxnId="{DA6388A0-38D5-4D98-8911-D92880384F04}">
      <dgm:prSet/>
      <dgm:spPr/>
      <dgm:t>
        <a:bodyPr/>
        <a:lstStyle/>
        <a:p>
          <a:endParaRPr lang="de-DE"/>
        </a:p>
      </dgm:t>
    </dgm:pt>
    <dgm:pt modelId="{D6501C27-2846-4234-A927-2A4065DCEFE7}" type="sibTrans" cxnId="{DA6388A0-38D5-4D98-8911-D92880384F04}">
      <dgm:prSet/>
      <dgm:spPr/>
      <dgm:t>
        <a:bodyPr/>
        <a:lstStyle/>
        <a:p>
          <a:endParaRPr lang="de-DE"/>
        </a:p>
      </dgm:t>
    </dgm:pt>
    <dgm:pt modelId="{8A3BBBC4-BFF2-4548-AFC6-727B5E96052E}">
      <dgm:prSet phldrT="[Text]" custT="1"/>
      <dgm:spPr/>
      <dgm:t>
        <a:bodyPr/>
        <a:lstStyle/>
        <a:p>
          <a:r>
            <a:rPr lang="de-DE" sz="1200" b="1" dirty="0"/>
            <a:t>Communication</a:t>
          </a:r>
        </a:p>
      </dgm:t>
    </dgm:pt>
    <dgm:pt modelId="{39003978-00E2-4C9F-8193-1888264F54D0}" type="parTrans" cxnId="{21D51B85-D116-497C-854F-C2FBC5856D83}">
      <dgm:prSet/>
      <dgm:spPr/>
      <dgm:t>
        <a:bodyPr/>
        <a:lstStyle/>
        <a:p>
          <a:endParaRPr lang="de-DE"/>
        </a:p>
      </dgm:t>
    </dgm:pt>
    <dgm:pt modelId="{8EB936F9-E9E6-4BA1-8CF4-EC75EFB17B8C}" type="sibTrans" cxnId="{21D51B85-D116-497C-854F-C2FBC5856D83}">
      <dgm:prSet/>
      <dgm:spPr/>
      <dgm:t>
        <a:bodyPr/>
        <a:lstStyle/>
        <a:p>
          <a:endParaRPr lang="de-DE"/>
        </a:p>
      </dgm:t>
    </dgm:pt>
    <dgm:pt modelId="{63F073D7-A57C-4325-8559-82E438E278C9}" type="pres">
      <dgm:prSet presAssocID="{E7B27A12-4E6B-42C3-9DFC-894935A04453}" presName="compositeShape" presStyleCnt="0">
        <dgm:presLayoutVars>
          <dgm:chMax val="7"/>
          <dgm:dir/>
          <dgm:resizeHandles val="exact"/>
        </dgm:presLayoutVars>
      </dgm:prSet>
      <dgm:spPr/>
    </dgm:pt>
    <dgm:pt modelId="{74777204-376C-428B-9866-435BCCE3ABC2}" type="pres">
      <dgm:prSet presAssocID="{E7B27A12-4E6B-42C3-9DFC-894935A04453}" presName="wedge1" presStyleLbl="node1" presStyleIdx="0" presStyleCnt="3" custScaleX="121924" custScaleY="111863" custLinFactNeighborX="3480" custLinFactNeighborY="-1977"/>
      <dgm:spPr/>
    </dgm:pt>
    <dgm:pt modelId="{41C2FC06-B306-4BE0-B65B-A1D0F9EB3073}" type="pres">
      <dgm:prSet presAssocID="{E7B27A12-4E6B-42C3-9DFC-894935A04453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DFE7DA3-4BB7-471E-80C3-64C120270229}" type="pres">
      <dgm:prSet presAssocID="{E7B27A12-4E6B-42C3-9DFC-894935A04453}" presName="wedge2" presStyleLbl="node1" presStyleIdx="1" presStyleCnt="3" custScaleX="98318" custScaleY="117234" custLinFactNeighborX="643" custLinFactNeighborY="86"/>
      <dgm:spPr/>
    </dgm:pt>
    <dgm:pt modelId="{CB814C3A-809B-4C5C-96E5-FEA869F6D98C}" type="pres">
      <dgm:prSet presAssocID="{E7B27A12-4E6B-42C3-9DFC-894935A04453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B31F2CAC-4F75-4FD1-8CC3-8D311E1F1141}" type="pres">
      <dgm:prSet presAssocID="{E7B27A12-4E6B-42C3-9DFC-894935A04453}" presName="wedge3" presStyleLbl="node1" presStyleIdx="2" presStyleCnt="3"/>
      <dgm:spPr/>
    </dgm:pt>
    <dgm:pt modelId="{0A3FCD58-F8EB-4233-ACD8-DA7B6E048090}" type="pres">
      <dgm:prSet presAssocID="{E7B27A12-4E6B-42C3-9DFC-894935A04453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C6F5A23-B5DD-40CD-B8AB-EEF574E78060}" type="presOf" srcId="{EFBEFE68-451C-4174-AAE1-E6016B28525A}" destId="{ADFE7DA3-4BB7-471E-80C3-64C120270229}" srcOrd="0" destOrd="0" presId="urn:microsoft.com/office/officeart/2005/8/layout/chart3"/>
    <dgm:cxn modelId="{59CB3361-688A-4330-B467-437FCF15ED57}" type="presOf" srcId="{05D81F9A-CFBA-4F93-8EFE-6DCB218FC05A}" destId="{41C2FC06-B306-4BE0-B65B-A1D0F9EB3073}" srcOrd="1" destOrd="0" presId="urn:microsoft.com/office/officeart/2005/8/layout/chart3"/>
    <dgm:cxn modelId="{1CB8A443-3D6C-4A1A-A811-342DE4F8BC45}" type="presOf" srcId="{EFBEFE68-451C-4174-AAE1-E6016B28525A}" destId="{CB814C3A-809B-4C5C-96E5-FEA869F6D98C}" srcOrd="1" destOrd="0" presId="urn:microsoft.com/office/officeart/2005/8/layout/chart3"/>
    <dgm:cxn modelId="{B62B6A6F-741A-4B1C-9EEB-D815C4BB76F0}" srcId="{E7B27A12-4E6B-42C3-9DFC-894935A04453}" destId="{05D81F9A-CFBA-4F93-8EFE-6DCB218FC05A}" srcOrd="0" destOrd="0" parTransId="{CD72FC44-2A07-42BC-929D-CBE8FDA3B06A}" sibTransId="{40E75991-88AD-4B3A-8A2F-BF1ED74E26F0}"/>
    <dgm:cxn modelId="{21D51B85-D116-497C-854F-C2FBC5856D83}" srcId="{E7B27A12-4E6B-42C3-9DFC-894935A04453}" destId="{8A3BBBC4-BFF2-4548-AFC6-727B5E96052E}" srcOrd="2" destOrd="0" parTransId="{39003978-00E2-4C9F-8193-1888264F54D0}" sibTransId="{8EB936F9-E9E6-4BA1-8CF4-EC75EFB17B8C}"/>
    <dgm:cxn modelId="{43D8E796-35A2-4361-81D1-150F0B0082C1}" type="presOf" srcId="{8A3BBBC4-BFF2-4548-AFC6-727B5E96052E}" destId="{0A3FCD58-F8EB-4233-ACD8-DA7B6E048090}" srcOrd="1" destOrd="0" presId="urn:microsoft.com/office/officeart/2005/8/layout/chart3"/>
    <dgm:cxn modelId="{DA6388A0-38D5-4D98-8911-D92880384F04}" srcId="{E7B27A12-4E6B-42C3-9DFC-894935A04453}" destId="{EFBEFE68-451C-4174-AAE1-E6016B28525A}" srcOrd="1" destOrd="0" parTransId="{CF456D0C-0A62-4A04-9D1A-3FDC00F6DCB2}" sibTransId="{D6501C27-2846-4234-A927-2A4065DCEFE7}"/>
    <dgm:cxn modelId="{49EF77CF-8744-4E3A-A8EF-8FADF689E587}" type="presOf" srcId="{E7B27A12-4E6B-42C3-9DFC-894935A04453}" destId="{63F073D7-A57C-4325-8559-82E438E278C9}" srcOrd="0" destOrd="0" presId="urn:microsoft.com/office/officeart/2005/8/layout/chart3"/>
    <dgm:cxn modelId="{958D1FD3-2CAE-467A-A6B1-C59B98425279}" type="presOf" srcId="{8A3BBBC4-BFF2-4548-AFC6-727B5E96052E}" destId="{B31F2CAC-4F75-4FD1-8CC3-8D311E1F1141}" srcOrd="0" destOrd="0" presId="urn:microsoft.com/office/officeart/2005/8/layout/chart3"/>
    <dgm:cxn modelId="{FF6695F6-CC28-459E-9B77-B229D20A636B}" type="presOf" srcId="{05D81F9A-CFBA-4F93-8EFE-6DCB218FC05A}" destId="{74777204-376C-428B-9866-435BCCE3ABC2}" srcOrd="0" destOrd="0" presId="urn:microsoft.com/office/officeart/2005/8/layout/chart3"/>
    <dgm:cxn modelId="{5591E5D6-9DB1-4E4C-99BB-A77E6593EABD}" type="presParOf" srcId="{63F073D7-A57C-4325-8559-82E438E278C9}" destId="{74777204-376C-428B-9866-435BCCE3ABC2}" srcOrd="0" destOrd="0" presId="urn:microsoft.com/office/officeart/2005/8/layout/chart3"/>
    <dgm:cxn modelId="{55E659A0-B2DE-4DD5-9F18-69850E2DEE30}" type="presParOf" srcId="{63F073D7-A57C-4325-8559-82E438E278C9}" destId="{41C2FC06-B306-4BE0-B65B-A1D0F9EB3073}" srcOrd="1" destOrd="0" presId="urn:microsoft.com/office/officeart/2005/8/layout/chart3"/>
    <dgm:cxn modelId="{8FF79A2B-B977-4FC6-8E44-18B445764E82}" type="presParOf" srcId="{63F073D7-A57C-4325-8559-82E438E278C9}" destId="{ADFE7DA3-4BB7-471E-80C3-64C120270229}" srcOrd="2" destOrd="0" presId="urn:microsoft.com/office/officeart/2005/8/layout/chart3"/>
    <dgm:cxn modelId="{96F23744-94E8-4BD3-929C-7E0559C478A0}" type="presParOf" srcId="{63F073D7-A57C-4325-8559-82E438E278C9}" destId="{CB814C3A-809B-4C5C-96E5-FEA869F6D98C}" srcOrd="3" destOrd="0" presId="urn:microsoft.com/office/officeart/2005/8/layout/chart3"/>
    <dgm:cxn modelId="{FD9CD8DD-C2F1-4BD7-9705-5E5FE144A294}" type="presParOf" srcId="{63F073D7-A57C-4325-8559-82E438E278C9}" destId="{B31F2CAC-4F75-4FD1-8CC3-8D311E1F1141}" srcOrd="4" destOrd="0" presId="urn:microsoft.com/office/officeart/2005/8/layout/chart3"/>
    <dgm:cxn modelId="{7FC909D5-88E3-4DDB-BEEB-52849F4768AA}" type="presParOf" srcId="{63F073D7-A57C-4325-8559-82E438E278C9}" destId="{0A3FCD58-F8EB-4233-ACD8-DA7B6E048090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18391A4-48CA-4B76-B4A0-9317E6BC6712}" type="doc">
      <dgm:prSet loTypeId="urn:microsoft.com/office/officeart/2005/8/layout/hChevron3" loCatId="process" qsTypeId="urn:microsoft.com/office/officeart/2005/8/quickstyle/simple1" qsCatId="simple" csTypeId="urn:microsoft.com/office/officeart/2005/8/colors/accent1_3" csCatId="accent1" phldr="1"/>
      <dgm:spPr/>
    </dgm:pt>
    <dgm:pt modelId="{E4FB1F2D-26DE-4DD5-B998-91AE4D2E200A}">
      <dgm:prSet phldrT="[Text]"/>
      <dgm:spPr/>
      <dgm:t>
        <a:bodyPr/>
        <a:lstStyle/>
        <a:p>
          <a:r>
            <a:rPr lang="de-DE" dirty="0"/>
            <a:t>Low</a:t>
          </a:r>
        </a:p>
      </dgm:t>
    </dgm:pt>
    <dgm:pt modelId="{3FD4CC56-0FD3-43E9-A972-DA46D2E44BBB}" type="parTrans" cxnId="{CE12C215-449B-4B54-A873-3C2179BCDB34}">
      <dgm:prSet/>
      <dgm:spPr/>
      <dgm:t>
        <a:bodyPr/>
        <a:lstStyle/>
        <a:p>
          <a:endParaRPr lang="de-DE"/>
        </a:p>
      </dgm:t>
    </dgm:pt>
    <dgm:pt modelId="{A287AB37-CD05-4025-A1B7-894756771B50}" type="sibTrans" cxnId="{CE12C215-449B-4B54-A873-3C2179BCDB34}">
      <dgm:prSet/>
      <dgm:spPr/>
      <dgm:t>
        <a:bodyPr/>
        <a:lstStyle/>
        <a:p>
          <a:endParaRPr lang="de-DE"/>
        </a:p>
      </dgm:t>
    </dgm:pt>
    <dgm:pt modelId="{BB6C89EC-11CC-40C5-978A-9A821B864192}">
      <dgm:prSet phldrT="[Text]"/>
      <dgm:spPr/>
      <dgm:t>
        <a:bodyPr/>
        <a:lstStyle/>
        <a:p>
          <a:r>
            <a:rPr lang="de-DE" dirty="0" err="1"/>
            <a:t>Med</a:t>
          </a:r>
          <a:endParaRPr lang="de-DE" dirty="0"/>
        </a:p>
      </dgm:t>
    </dgm:pt>
    <dgm:pt modelId="{3EABA7E5-52EF-4AFB-85BB-DF4BE2DBB00E}" type="parTrans" cxnId="{DC7F570E-B24B-441E-8815-16A7D5B0A80C}">
      <dgm:prSet/>
      <dgm:spPr/>
      <dgm:t>
        <a:bodyPr/>
        <a:lstStyle/>
        <a:p>
          <a:endParaRPr lang="de-DE"/>
        </a:p>
      </dgm:t>
    </dgm:pt>
    <dgm:pt modelId="{8FE231D1-0F98-4126-9DF4-301A6E2447E8}" type="sibTrans" cxnId="{DC7F570E-B24B-441E-8815-16A7D5B0A80C}">
      <dgm:prSet/>
      <dgm:spPr/>
      <dgm:t>
        <a:bodyPr/>
        <a:lstStyle/>
        <a:p>
          <a:endParaRPr lang="de-DE"/>
        </a:p>
      </dgm:t>
    </dgm:pt>
    <dgm:pt modelId="{EC5D2411-3CCA-4F04-B5DA-5730DC70FCAF}">
      <dgm:prSet phldrT="[Text]"/>
      <dgm:spPr/>
      <dgm:t>
        <a:bodyPr/>
        <a:lstStyle/>
        <a:p>
          <a:r>
            <a:rPr lang="de-DE" dirty="0"/>
            <a:t>High</a:t>
          </a:r>
        </a:p>
      </dgm:t>
    </dgm:pt>
    <dgm:pt modelId="{E78935B4-49F6-4EE1-8D16-9F85B4B0145E}" type="parTrans" cxnId="{77EE942E-84F7-418E-826E-8742F1099E57}">
      <dgm:prSet/>
      <dgm:spPr/>
      <dgm:t>
        <a:bodyPr/>
        <a:lstStyle/>
        <a:p>
          <a:endParaRPr lang="de-DE"/>
        </a:p>
      </dgm:t>
    </dgm:pt>
    <dgm:pt modelId="{0C07EA3C-7043-4E32-9362-2EF3C06F41BD}" type="sibTrans" cxnId="{77EE942E-84F7-418E-826E-8742F1099E57}">
      <dgm:prSet/>
      <dgm:spPr/>
      <dgm:t>
        <a:bodyPr/>
        <a:lstStyle/>
        <a:p>
          <a:endParaRPr lang="de-DE"/>
        </a:p>
      </dgm:t>
    </dgm:pt>
    <dgm:pt modelId="{61118277-7AD6-4B12-83EC-5F4807F3755D}" type="pres">
      <dgm:prSet presAssocID="{818391A4-48CA-4B76-B4A0-9317E6BC6712}" presName="Name0" presStyleCnt="0">
        <dgm:presLayoutVars>
          <dgm:dir/>
          <dgm:resizeHandles val="exact"/>
        </dgm:presLayoutVars>
      </dgm:prSet>
      <dgm:spPr/>
    </dgm:pt>
    <dgm:pt modelId="{8F049E2E-F2E8-4801-998C-13EBB7EFAC42}" type="pres">
      <dgm:prSet presAssocID="{E4FB1F2D-26DE-4DD5-B998-91AE4D2E200A}" presName="parTxOnly" presStyleLbl="node1" presStyleIdx="0" presStyleCnt="3">
        <dgm:presLayoutVars>
          <dgm:bulletEnabled val="1"/>
        </dgm:presLayoutVars>
      </dgm:prSet>
      <dgm:spPr/>
    </dgm:pt>
    <dgm:pt modelId="{1D57784F-AFBD-4B81-93A6-D12B448FB236}" type="pres">
      <dgm:prSet presAssocID="{A287AB37-CD05-4025-A1B7-894756771B50}" presName="parSpace" presStyleCnt="0"/>
      <dgm:spPr/>
    </dgm:pt>
    <dgm:pt modelId="{074AFB01-2AD5-422C-B22F-B73C2C23DB8A}" type="pres">
      <dgm:prSet presAssocID="{BB6C89EC-11CC-40C5-978A-9A821B864192}" presName="parTxOnly" presStyleLbl="node1" presStyleIdx="1" presStyleCnt="3">
        <dgm:presLayoutVars>
          <dgm:bulletEnabled val="1"/>
        </dgm:presLayoutVars>
      </dgm:prSet>
      <dgm:spPr/>
    </dgm:pt>
    <dgm:pt modelId="{4D3F8BE7-CF4D-4B67-9C5A-5C31621209C9}" type="pres">
      <dgm:prSet presAssocID="{8FE231D1-0F98-4126-9DF4-301A6E2447E8}" presName="parSpace" presStyleCnt="0"/>
      <dgm:spPr/>
    </dgm:pt>
    <dgm:pt modelId="{5DA1035C-1D2A-4DA7-8DBC-91F25FB642ED}" type="pres">
      <dgm:prSet presAssocID="{EC5D2411-3CCA-4F04-B5DA-5730DC70FCAF}" presName="parTxOnly" presStyleLbl="node1" presStyleIdx="2" presStyleCnt="3" custScaleX="137662" custScaleY="180112" custLinFactNeighborX="-71424">
        <dgm:presLayoutVars>
          <dgm:bulletEnabled val="1"/>
        </dgm:presLayoutVars>
      </dgm:prSet>
      <dgm:spPr/>
    </dgm:pt>
  </dgm:ptLst>
  <dgm:cxnLst>
    <dgm:cxn modelId="{7BADD803-CEBF-4F9A-A6A4-06F2FE219CE7}" type="presOf" srcId="{818391A4-48CA-4B76-B4A0-9317E6BC6712}" destId="{61118277-7AD6-4B12-83EC-5F4807F3755D}" srcOrd="0" destOrd="0" presId="urn:microsoft.com/office/officeart/2005/8/layout/hChevron3"/>
    <dgm:cxn modelId="{DC7F570E-B24B-441E-8815-16A7D5B0A80C}" srcId="{818391A4-48CA-4B76-B4A0-9317E6BC6712}" destId="{BB6C89EC-11CC-40C5-978A-9A821B864192}" srcOrd="1" destOrd="0" parTransId="{3EABA7E5-52EF-4AFB-85BB-DF4BE2DBB00E}" sibTransId="{8FE231D1-0F98-4126-9DF4-301A6E2447E8}"/>
    <dgm:cxn modelId="{CE12C215-449B-4B54-A873-3C2179BCDB34}" srcId="{818391A4-48CA-4B76-B4A0-9317E6BC6712}" destId="{E4FB1F2D-26DE-4DD5-B998-91AE4D2E200A}" srcOrd="0" destOrd="0" parTransId="{3FD4CC56-0FD3-43E9-A972-DA46D2E44BBB}" sibTransId="{A287AB37-CD05-4025-A1B7-894756771B50}"/>
    <dgm:cxn modelId="{77EE942E-84F7-418E-826E-8742F1099E57}" srcId="{818391A4-48CA-4B76-B4A0-9317E6BC6712}" destId="{EC5D2411-3CCA-4F04-B5DA-5730DC70FCAF}" srcOrd="2" destOrd="0" parTransId="{E78935B4-49F6-4EE1-8D16-9F85B4B0145E}" sibTransId="{0C07EA3C-7043-4E32-9362-2EF3C06F41BD}"/>
    <dgm:cxn modelId="{EFABEB5B-2FE9-4EE1-ACE8-6811802C1433}" type="presOf" srcId="{BB6C89EC-11CC-40C5-978A-9A821B864192}" destId="{074AFB01-2AD5-422C-B22F-B73C2C23DB8A}" srcOrd="0" destOrd="0" presId="urn:microsoft.com/office/officeart/2005/8/layout/hChevron3"/>
    <dgm:cxn modelId="{4384F981-F817-4FEF-AFCC-BA1A76A0CE52}" type="presOf" srcId="{E4FB1F2D-26DE-4DD5-B998-91AE4D2E200A}" destId="{8F049E2E-F2E8-4801-998C-13EBB7EFAC42}" srcOrd="0" destOrd="0" presId="urn:microsoft.com/office/officeart/2005/8/layout/hChevron3"/>
    <dgm:cxn modelId="{C3984982-9CAF-4DE9-B216-B4A8047BDF0C}" type="presOf" srcId="{EC5D2411-3CCA-4F04-B5DA-5730DC70FCAF}" destId="{5DA1035C-1D2A-4DA7-8DBC-91F25FB642ED}" srcOrd="0" destOrd="0" presId="urn:microsoft.com/office/officeart/2005/8/layout/hChevron3"/>
    <dgm:cxn modelId="{90B4CA7B-6354-4202-91BE-5C3362A96521}" type="presParOf" srcId="{61118277-7AD6-4B12-83EC-5F4807F3755D}" destId="{8F049E2E-F2E8-4801-998C-13EBB7EFAC42}" srcOrd="0" destOrd="0" presId="urn:microsoft.com/office/officeart/2005/8/layout/hChevron3"/>
    <dgm:cxn modelId="{3644F1CC-9A62-4DC7-8BB2-4F2C0D01528F}" type="presParOf" srcId="{61118277-7AD6-4B12-83EC-5F4807F3755D}" destId="{1D57784F-AFBD-4B81-93A6-D12B448FB236}" srcOrd="1" destOrd="0" presId="urn:microsoft.com/office/officeart/2005/8/layout/hChevron3"/>
    <dgm:cxn modelId="{FFF60CBE-A89B-4700-8BAD-BCFB74BF31A5}" type="presParOf" srcId="{61118277-7AD6-4B12-83EC-5F4807F3755D}" destId="{074AFB01-2AD5-422C-B22F-B73C2C23DB8A}" srcOrd="2" destOrd="0" presId="urn:microsoft.com/office/officeart/2005/8/layout/hChevron3"/>
    <dgm:cxn modelId="{94809DE4-8C9B-46A3-9F71-8CF821637B01}" type="presParOf" srcId="{61118277-7AD6-4B12-83EC-5F4807F3755D}" destId="{4D3F8BE7-CF4D-4B67-9C5A-5C31621209C9}" srcOrd="3" destOrd="0" presId="urn:microsoft.com/office/officeart/2005/8/layout/hChevron3"/>
    <dgm:cxn modelId="{1289D658-280B-4D5C-B381-70D9672BA902}" type="presParOf" srcId="{61118277-7AD6-4B12-83EC-5F4807F3755D}" destId="{5DA1035C-1D2A-4DA7-8DBC-91F25FB642ED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18391A4-48CA-4B76-B4A0-9317E6BC6712}" type="doc">
      <dgm:prSet loTypeId="urn:microsoft.com/office/officeart/2005/8/layout/hChevron3" loCatId="process" qsTypeId="urn:microsoft.com/office/officeart/2005/8/quickstyle/simple1" qsCatId="simple" csTypeId="urn:microsoft.com/office/officeart/2005/8/colors/accent1_3" csCatId="accent1" phldr="1"/>
      <dgm:spPr/>
    </dgm:pt>
    <dgm:pt modelId="{E4FB1F2D-26DE-4DD5-B998-91AE4D2E200A}">
      <dgm:prSet phldrT="[Text]"/>
      <dgm:spPr/>
      <dgm:t>
        <a:bodyPr/>
        <a:lstStyle/>
        <a:p>
          <a:r>
            <a:rPr lang="de-DE" dirty="0"/>
            <a:t>Low</a:t>
          </a:r>
        </a:p>
      </dgm:t>
    </dgm:pt>
    <dgm:pt modelId="{3FD4CC56-0FD3-43E9-A972-DA46D2E44BBB}" type="parTrans" cxnId="{CE12C215-449B-4B54-A873-3C2179BCDB34}">
      <dgm:prSet/>
      <dgm:spPr/>
      <dgm:t>
        <a:bodyPr/>
        <a:lstStyle/>
        <a:p>
          <a:endParaRPr lang="de-DE"/>
        </a:p>
      </dgm:t>
    </dgm:pt>
    <dgm:pt modelId="{A287AB37-CD05-4025-A1B7-894756771B50}" type="sibTrans" cxnId="{CE12C215-449B-4B54-A873-3C2179BCDB34}">
      <dgm:prSet/>
      <dgm:spPr/>
      <dgm:t>
        <a:bodyPr/>
        <a:lstStyle/>
        <a:p>
          <a:endParaRPr lang="de-DE"/>
        </a:p>
      </dgm:t>
    </dgm:pt>
    <dgm:pt modelId="{BB6C89EC-11CC-40C5-978A-9A821B864192}">
      <dgm:prSet phldrT="[Text]"/>
      <dgm:spPr/>
      <dgm:t>
        <a:bodyPr/>
        <a:lstStyle/>
        <a:p>
          <a:r>
            <a:rPr lang="de-DE" dirty="0" err="1"/>
            <a:t>Med</a:t>
          </a:r>
          <a:endParaRPr lang="de-DE" dirty="0"/>
        </a:p>
      </dgm:t>
    </dgm:pt>
    <dgm:pt modelId="{3EABA7E5-52EF-4AFB-85BB-DF4BE2DBB00E}" type="parTrans" cxnId="{DC7F570E-B24B-441E-8815-16A7D5B0A80C}">
      <dgm:prSet/>
      <dgm:spPr/>
      <dgm:t>
        <a:bodyPr/>
        <a:lstStyle/>
        <a:p>
          <a:endParaRPr lang="de-DE"/>
        </a:p>
      </dgm:t>
    </dgm:pt>
    <dgm:pt modelId="{8FE231D1-0F98-4126-9DF4-301A6E2447E8}" type="sibTrans" cxnId="{DC7F570E-B24B-441E-8815-16A7D5B0A80C}">
      <dgm:prSet/>
      <dgm:spPr/>
      <dgm:t>
        <a:bodyPr/>
        <a:lstStyle/>
        <a:p>
          <a:endParaRPr lang="de-DE"/>
        </a:p>
      </dgm:t>
    </dgm:pt>
    <dgm:pt modelId="{EC5D2411-3CCA-4F04-B5DA-5730DC70FCAF}">
      <dgm:prSet phldrT="[Text]"/>
      <dgm:spPr/>
      <dgm:t>
        <a:bodyPr/>
        <a:lstStyle/>
        <a:p>
          <a:r>
            <a:rPr lang="de-DE" dirty="0"/>
            <a:t>High</a:t>
          </a:r>
        </a:p>
      </dgm:t>
    </dgm:pt>
    <dgm:pt modelId="{E78935B4-49F6-4EE1-8D16-9F85B4B0145E}" type="parTrans" cxnId="{77EE942E-84F7-418E-826E-8742F1099E57}">
      <dgm:prSet/>
      <dgm:spPr/>
      <dgm:t>
        <a:bodyPr/>
        <a:lstStyle/>
        <a:p>
          <a:endParaRPr lang="de-DE"/>
        </a:p>
      </dgm:t>
    </dgm:pt>
    <dgm:pt modelId="{0C07EA3C-7043-4E32-9362-2EF3C06F41BD}" type="sibTrans" cxnId="{77EE942E-84F7-418E-826E-8742F1099E57}">
      <dgm:prSet/>
      <dgm:spPr/>
      <dgm:t>
        <a:bodyPr/>
        <a:lstStyle/>
        <a:p>
          <a:endParaRPr lang="de-DE"/>
        </a:p>
      </dgm:t>
    </dgm:pt>
    <dgm:pt modelId="{61118277-7AD6-4B12-83EC-5F4807F3755D}" type="pres">
      <dgm:prSet presAssocID="{818391A4-48CA-4B76-B4A0-9317E6BC6712}" presName="Name0" presStyleCnt="0">
        <dgm:presLayoutVars>
          <dgm:dir/>
          <dgm:resizeHandles val="exact"/>
        </dgm:presLayoutVars>
      </dgm:prSet>
      <dgm:spPr/>
    </dgm:pt>
    <dgm:pt modelId="{8F049E2E-F2E8-4801-998C-13EBB7EFAC42}" type="pres">
      <dgm:prSet presAssocID="{E4FB1F2D-26DE-4DD5-B998-91AE4D2E200A}" presName="parTxOnly" presStyleLbl="node1" presStyleIdx="0" presStyleCnt="3">
        <dgm:presLayoutVars>
          <dgm:bulletEnabled val="1"/>
        </dgm:presLayoutVars>
      </dgm:prSet>
      <dgm:spPr/>
    </dgm:pt>
    <dgm:pt modelId="{1D57784F-AFBD-4B81-93A6-D12B448FB236}" type="pres">
      <dgm:prSet presAssocID="{A287AB37-CD05-4025-A1B7-894756771B50}" presName="parSpace" presStyleCnt="0"/>
      <dgm:spPr/>
    </dgm:pt>
    <dgm:pt modelId="{074AFB01-2AD5-422C-B22F-B73C2C23DB8A}" type="pres">
      <dgm:prSet presAssocID="{BB6C89EC-11CC-40C5-978A-9A821B864192}" presName="parTxOnly" presStyleLbl="node1" presStyleIdx="1" presStyleCnt="3">
        <dgm:presLayoutVars>
          <dgm:bulletEnabled val="1"/>
        </dgm:presLayoutVars>
      </dgm:prSet>
      <dgm:spPr/>
    </dgm:pt>
    <dgm:pt modelId="{4D3F8BE7-CF4D-4B67-9C5A-5C31621209C9}" type="pres">
      <dgm:prSet presAssocID="{8FE231D1-0F98-4126-9DF4-301A6E2447E8}" presName="parSpace" presStyleCnt="0"/>
      <dgm:spPr/>
    </dgm:pt>
    <dgm:pt modelId="{5DA1035C-1D2A-4DA7-8DBC-91F25FB642ED}" type="pres">
      <dgm:prSet presAssocID="{EC5D2411-3CCA-4F04-B5DA-5730DC70FCAF}" presName="parTxOnly" presStyleLbl="node1" presStyleIdx="2" presStyleCnt="3" custScaleX="137662" custScaleY="180112" custLinFactNeighborX="-71424">
        <dgm:presLayoutVars>
          <dgm:bulletEnabled val="1"/>
        </dgm:presLayoutVars>
      </dgm:prSet>
      <dgm:spPr/>
    </dgm:pt>
  </dgm:ptLst>
  <dgm:cxnLst>
    <dgm:cxn modelId="{7BADD803-CEBF-4F9A-A6A4-06F2FE219CE7}" type="presOf" srcId="{818391A4-48CA-4B76-B4A0-9317E6BC6712}" destId="{61118277-7AD6-4B12-83EC-5F4807F3755D}" srcOrd="0" destOrd="0" presId="urn:microsoft.com/office/officeart/2005/8/layout/hChevron3"/>
    <dgm:cxn modelId="{DC7F570E-B24B-441E-8815-16A7D5B0A80C}" srcId="{818391A4-48CA-4B76-B4A0-9317E6BC6712}" destId="{BB6C89EC-11CC-40C5-978A-9A821B864192}" srcOrd="1" destOrd="0" parTransId="{3EABA7E5-52EF-4AFB-85BB-DF4BE2DBB00E}" sibTransId="{8FE231D1-0F98-4126-9DF4-301A6E2447E8}"/>
    <dgm:cxn modelId="{CE12C215-449B-4B54-A873-3C2179BCDB34}" srcId="{818391A4-48CA-4B76-B4A0-9317E6BC6712}" destId="{E4FB1F2D-26DE-4DD5-B998-91AE4D2E200A}" srcOrd="0" destOrd="0" parTransId="{3FD4CC56-0FD3-43E9-A972-DA46D2E44BBB}" sibTransId="{A287AB37-CD05-4025-A1B7-894756771B50}"/>
    <dgm:cxn modelId="{77EE942E-84F7-418E-826E-8742F1099E57}" srcId="{818391A4-48CA-4B76-B4A0-9317E6BC6712}" destId="{EC5D2411-3CCA-4F04-B5DA-5730DC70FCAF}" srcOrd="2" destOrd="0" parTransId="{E78935B4-49F6-4EE1-8D16-9F85B4B0145E}" sibTransId="{0C07EA3C-7043-4E32-9362-2EF3C06F41BD}"/>
    <dgm:cxn modelId="{EFABEB5B-2FE9-4EE1-ACE8-6811802C1433}" type="presOf" srcId="{BB6C89EC-11CC-40C5-978A-9A821B864192}" destId="{074AFB01-2AD5-422C-B22F-B73C2C23DB8A}" srcOrd="0" destOrd="0" presId="urn:microsoft.com/office/officeart/2005/8/layout/hChevron3"/>
    <dgm:cxn modelId="{4384F981-F817-4FEF-AFCC-BA1A76A0CE52}" type="presOf" srcId="{E4FB1F2D-26DE-4DD5-B998-91AE4D2E200A}" destId="{8F049E2E-F2E8-4801-998C-13EBB7EFAC42}" srcOrd="0" destOrd="0" presId="urn:microsoft.com/office/officeart/2005/8/layout/hChevron3"/>
    <dgm:cxn modelId="{C3984982-9CAF-4DE9-B216-B4A8047BDF0C}" type="presOf" srcId="{EC5D2411-3CCA-4F04-B5DA-5730DC70FCAF}" destId="{5DA1035C-1D2A-4DA7-8DBC-91F25FB642ED}" srcOrd="0" destOrd="0" presId="urn:microsoft.com/office/officeart/2005/8/layout/hChevron3"/>
    <dgm:cxn modelId="{90B4CA7B-6354-4202-91BE-5C3362A96521}" type="presParOf" srcId="{61118277-7AD6-4B12-83EC-5F4807F3755D}" destId="{8F049E2E-F2E8-4801-998C-13EBB7EFAC42}" srcOrd="0" destOrd="0" presId="urn:microsoft.com/office/officeart/2005/8/layout/hChevron3"/>
    <dgm:cxn modelId="{3644F1CC-9A62-4DC7-8BB2-4F2C0D01528F}" type="presParOf" srcId="{61118277-7AD6-4B12-83EC-5F4807F3755D}" destId="{1D57784F-AFBD-4B81-93A6-D12B448FB236}" srcOrd="1" destOrd="0" presId="urn:microsoft.com/office/officeart/2005/8/layout/hChevron3"/>
    <dgm:cxn modelId="{FFF60CBE-A89B-4700-8BAD-BCFB74BF31A5}" type="presParOf" srcId="{61118277-7AD6-4B12-83EC-5F4807F3755D}" destId="{074AFB01-2AD5-422C-B22F-B73C2C23DB8A}" srcOrd="2" destOrd="0" presId="urn:microsoft.com/office/officeart/2005/8/layout/hChevron3"/>
    <dgm:cxn modelId="{94809DE4-8C9B-46A3-9F71-8CF821637B01}" type="presParOf" srcId="{61118277-7AD6-4B12-83EC-5F4807F3755D}" destId="{4D3F8BE7-CF4D-4B67-9C5A-5C31621209C9}" srcOrd="3" destOrd="0" presId="urn:microsoft.com/office/officeart/2005/8/layout/hChevron3"/>
    <dgm:cxn modelId="{1289D658-280B-4D5C-B381-70D9672BA902}" type="presParOf" srcId="{61118277-7AD6-4B12-83EC-5F4807F3755D}" destId="{5DA1035C-1D2A-4DA7-8DBC-91F25FB642ED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18391A4-48CA-4B76-B4A0-9317E6BC6712}" type="doc">
      <dgm:prSet loTypeId="urn:microsoft.com/office/officeart/2005/8/layout/hChevron3" loCatId="process" qsTypeId="urn:microsoft.com/office/officeart/2005/8/quickstyle/simple1" qsCatId="simple" csTypeId="urn:microsoft.com/office/officeart/2005/8/colors/accent1_3" csCatId="accent1" phldr="1"/>
      <dgm:spPr/>
    </dgm:pt>
    <dgm:pt modelId="{E4FB1F2D-26DE-4DD5-B998-91AE4D2E200A}">
      <dgm:prSet phldrT="[Text]" custT="1"/>
      <dgm:spPr/>
      <dgm:t>
        <a:bodyPr tIns="0" rIns="0" bIns="0"/>
        <a:lstStyle/>
        <a:p>
          <a:r>
            <a:rPr lang="de-DE" sz="1400" dirty="0"/>
            <a:t>Low</a:t>
          </a:r>
        </a:p>
      </dgm:t>
    </dgm:pt>
    <dgm:pt modelId="{3FD4CC56-0FD3-43E9-A972-DA46D2E44BBB}" type="parTrans" cxnId="{CE12C215-449B-4B54-A873-3C2179BCDB34}">
      <dgm:prSet/>
      <dgm:spPr/>
      <dgm:t>
        <a:bodyPr/>
        <a:lstStyle/>
        <a:p>
          <a:endParaRPr lang="de-DE"/>
        </a:p>
      </dgm:t>
    </dgm:pt>
    <dgm:pt modelId="{A287AB37-CD05-4025-A1B7-894756771B50}" type="sibTrans" cxnId="{CE12C215-449B-4B54-A873-3C2179BCDB34}">
      <dgm:prSet/>
      <dgm:spPr/>
      <dgm:t>
        <a:bodyPr/>
        <a:lstStyle/>
        <a:p>
          <a:endParaRPr lang="de-DE"/>
        </a:p>
      </dgm:t>
    </dgm:pt>
    <dgm:pt modelId="{BB6C89EC-11CC-40C5-978A-9A821B864192}">
      <dgm:prSet phldrT="[Text]" custT="1"/>
      <dgm:spPr/>
      <dgm:t>
        <a:bodyPr tIns="0" rIns="0" bIns="0"/>
        <a:lstStyle/>
        <a:p>
          <a:r>
            <a:rPr lang="de-DE" sz="1400" dirty="0" err="1"/>
            <a:t>Med</a:t>
          </a:r>
          <a:endParaRPr lang="de-DE" sz="1400" dirty="0"/>
        </a:p>
      </dgm:t>
    </dgm:pt>
    <dgm:pt modelId="{3EABA7E5-52EF-4AFB-85BB-DF4BE2DBB00E}" type="parTrans" cxnId="{DC7F570E-B24B-441E-8815-16A7D5B0A80C}">
      <dgm:prSet/>
      <dgm:spPr/>
      <dgm:t>
        <a:bodyPr/>
        <a:lstStyle/>
        <a:p>
          <a:endParaRPr lang="de-DE"/>
        </a:p>
      </dgm:t>
    </dgm:pt>
    <dgm:pt modelId="{8FE231D1-0F98-4126-9DF4-301A6E2447E8}" type="sibTrans" cxnId="{DC7F570E-B24B-441E-8815-16A7D5B0A80C}">
      <dgm:prSet/>
      <dgm:spPr/>
      <dgm:t>
        <a:bodyPr/>
        <a:lstStyle/>
        <a:p>
          <a:endParaRPr lang="de-DE"/>
        </a:p>
      </dgm:t>
    </dgm:pt>
    <dgm:pt modelId="{EC5D2411-3CCA-4F04-B5DA-5730DC70FCAF}">
      <dgm:prSet phldrT="[Text]" custT="1"/>
      <dgm:spPr/>
      <dgm:t>
        <a:bodyPr tIns="0" rIns="0" bIns="0"/>
        <a:lstStyle/>
        <a:p>
          <a:r>
            <a:rPr lang="de-DE" sz="1400" dirty="0"/>
            <a:t>High</a:t>
          </a:r>
        </a:p>
      </dgm:t>
    </dgm:pt>
    <dgm:pt modelId="{E78935B4-49F6-4EE1-8D16-9F85B4B0145E}" type="parTrans" cxnId="{77EE942E-84F7-418E-826E-8742F1099E57}">
      <dgm:prSet/>
      <dgm:spPr/>
      <dgm:t>
        <a:bodyPr/>
        <a:lstStyle/>
        <a:p>
          <a:endParaRPr lang="de-DE"/>
        </a:p>
      </dgm:t>
    </dgm:pt>
    <dgm:pt modelId="{0C07EA3C-7043-4E32-9362-2EF3C06F41BD}" type="sibTrans" cxnId="{77EE942E-84F7-418E-826E-8742F1099E57}">
      <dgm:prSet/>
      <dgm:spPr/>
      <dgm:t>
        <a:bodyPr/>
        <a:lstStyle/>
        <a:p>
          <a:endParaRPr lang="de-DE"/>
        </a:p>
      </dgm:t>
    </dgm:pt>
    <dgm:pt modelId="{61118277-7AD6-4B12-83EC-5F4807F3755D}" type="pres">
      <dgm:prSet presAssocID="{818391A4-48CA-4B76-B4A0-9317E6BC6712}" presName="Name0" presStyleCnt="0">
        <dgm:presLayoutVars>
          <dgm:dir/>
          <dgm:resizeHandles val="exact"/>
        </dgm:presLayoutVars>
      </dgm:prSet>
      <dgm:spPr/>
    </dgm:pt>
    <dgm:pt modelId="{8F049E2E-F2E8-4801-998C-13EBB7EFAC42}" type="pres">
      <dgm:prSet presAssocID="{E4FB1F2D-26DE-4DD5-B998-91AE4D2E200A}" presName="parTxOnly" presStyleLbl="node1" presStyleIdx="0" presStyleCnt="3" custLinFactNeighborX="21178">
        <dgm:presLayoutVars>
          <dgm:bulletEnabled val="1"/>
        </dgm:presLayoutVars>
      </dgm:prSet>
      <dgm:spPr/>
    </dgm:pt>
    <dgm:pt modelId="{1D57784F-AFBD-4B81-93A6-D12B448FB236}" type="pres">
      <dgm:prSet presAssocID="{A287AB37-CD05-4025-A1B7-894756771B50}" presName="parSpace" presStyleCnt="0"/>
      <dgm:spPr/>
    </dgm:pt>
    <dgm:pt modelId="{074AFB01-2AD5-422C-B22F-B73C2C23DB8A}" type="pres">
      <dgm:prSet presAssocID="{BB6C89EC-11CC-40C5-978A-9A821B864192}" presName="parTxOnly" presStyleLbl="node1" presStyleIdx="1" presStyleCnt="3" custScaleX="142078" custScaleY="163897" custLinFactNeighborX="-38773">
        <dgm:presLayoutVars>
          <dgm:bulletEnabled val="1"/>
        </dgm:presLayoutVars>
      </dgm:prSet>
      <dgm:spPr/>
    </dgm:pt>
    <dgm:pt modelId="{4D3F8BE7-CF4D-4B67-9C5A-5C31621209C9}" type="pres">
      <dgm:prSet presAssocID="{8FE231D1-0F98-4126-9DF4-301A6E2447E8}" presName="parSpace" presStyleCnt="0"/>
      <dgm:spPr/>
    </dgm:pt>
    <dgm:pt modelId="{5DA1035C-1D2A-4DA7-8DBC-91F25FB642ED}" type="pres">
      <dgm:prSet presAssocID="{EC5D2411-3CCA-4F04-B5DA-5730DC70FCAF}" presName="parTxOnly" presStyleLbl="node1" presStyleIdx="2" presStyleCnt="3" custScaleX="95867" custScaleY="103088" custLinFactNeighborX="-38773">
        <dgm:presLayoutVars>
          <dgm:bulletEnabled val="1"/>
        </dgm:presLayoutVars>
      </dgm:prSet>
      <dgm:spPr/>
    </dgm:pt>
  </dgm:ptLst>
  <dgm:cxnLst>
    <dgm:cxn modelId="{7BADD803-CEBF-4F9A-A6A4-06F2FE219CE7}" type="presOf" srcId="{818391A4-48CA-4B76-B4A0-9317E6BC6712}" destId="{61118277-7AD6-4B12-83EC-5F4807F3755D}" srcOrd="0" destOrd="0" presId="urn:microsoft.com/office/officeart/2005/8/layout/hChevron3"/>
    <dgm:cxn modelId="{DC7F570E-B24B-441E-8815-16A7D5B0A80C}" srcId="{818391A4-48CA-4B76-B4A0-9317E6BC6712}" destId="{BB6C89EC-11CC-40C5-978A-9A821B864192}" srcOrd="1" destOrd="0" parTransId="{3EABA7E5-52EF-4AFB-85BB-DF4BE2DBB00E}" sibTransId="{8FE231D1-0F98-4126-9DF4-301A6E2447E8}"/>
    <dgm:cxn modelId="{CE12C215-449B-4B54-A873-3C2179BCDB34}" srcId="{818391A4-48CA-4B76-B4A0-9317E6BC6712}" destId="{E4FB1F2D-26DE-4DD5-B998-91AE4D2E200A}" srcOrd="0" destOrd="0" parTransId="{3FD4CC56-0FD3-43E9-A972-DA46D2E44BBB}" sibTransId="{A287AB37-CD05-4025-A1B7-894756771B50}"/>
    <dgm:cxn modelId="{77EE942E-84F7-418E-826E-8742F1099E57}" srcId="{818391A4-48CA-4B76-B4A0-9317E6BC6712}" destId="{EC5D2411-3CCA-4F04-B5DA-5730DC70FCAF}" srcOrd="2" destOrd="0" parTransId="{E78935B4-49F6-4EE1-8D16-9F85B4B0145E}" sibTransId="{0C07EA3C-7043-4E32-9362-2EF3C06F41BD}"/>
    <dgm:cxn modelId="{EFABEB5B-2FE9-4EE1-ACE8-6811802C1433}" type="presOf" srcId="{BB6C89EC-11CC-40C5-978A-9A821B864192}" destId="{074AFB01-2AD5-422C-B22F-B73C2C23DB8A}" srcOrd="0" destOrd="0" presId="urn:microsoft.com/office/officeart/2005/8/layout/hChevron3"/>
    <dgm:cxn modelId="{4384F981-F817-4FEF-AFCC-BA1A76A0CE52}" type="presOf" srcId="{E4FB1F2D-26DE-4DD5-B998-91AE4D2E200A}" destId="{8F049E2E-F2E8-4801-998C-13EBB7EFAC42}" srcOrd="0" destOrd="0" presId="urn:microsoft.com/office/officeart/2005/8/layout/hChevron3"/>
    <dgm:cxn modelId="{C3984982-9CAF-4DE9-B216-B4A8047BDF0C}" type="presOf" srcId="{EC5D2411-3CCA-4F04-B5DA-5730DC70FCAF}" destId="{5DA1035C-1D2A-4DA7-8DBC-91F25FB642ED}" srcOrd="0" destOrd="0" presId="urn:microsoft.com/office/officeart/2005/8/layout/hChevron3"/>
    <dgm:cxn modelId="{90B4CA7B-6354-4202-91BE-5C3362A96521}" type="presParOf" srcId="{61118277-7AD6-4B12-83EC-5F4807F3755D}" destId="{8F049E2E-F2E8-4801-998C-13EBB7EFAC42}" srcOrd="0" destOrd="0" presId="urn:microsoft.com/office/officeart/2005/8/layout/hChevron3"/>
    <dgm:cxn modelId="{3644F1CC-9A62-4DC7-8BB2-4F2C0D01528F}" type="presParOf" srcId="{61118277-7AD6-4B12-83EC-5F4807F3755D}" destId="{1D57784F-AFBD-4B81-93A6-D12B448FB236}" srcOrd="1" destOrd="0" presId="urn:microsoft.com/office/officeart/2005/8/layout/hChevron3"/>
    <dgm:cxn modelId="{FFF60CBE-A89B-4700-8BAD-BCFB74BF31A5}" type="presParOf" srcId="{61118277-7AD6-4B12-83EC-5F4807F3755D}" destId="{074AFB01-2AD5-422C-B22F-B73C2C23DB8A}" srcOrd="2" destOrd="0" presId="urn:microsoft.com/office/officeart/2005/8/layout/hChevron3"/>
    <dgm:cxn modelId="{94809DE4-8C9B-46A3-9F71-8CF821637B01}" type="presParOf" srcId="{61118277-7AD6-4B12-83EC-5F4807F3755D}" destId="{4D3F8BE7-CF4D-4B67-9C5A-5C31621209C9}" srcOrd="3" destOrd="0" presId="urn:microsoft.com/office/officeart/2005/8/layout/hChevron3"/>
    <dgm:cxn modelId="{1289D658-280B-4D5C-B381-70D9672BA902}" type="presParOf" srcId="{61118277-7AD6-4B12-83EC-5F4807F3755D}" destId="{5DA1035C-1D2A-4DA7-8DBC-91F25FB642ED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18391A4-48CA-4B76-B4A0-9317E6BC6712}" type="doc">
      <dgm:prSet loTypeId="urn:microsoft.com/office/officeart/2005/8/layout/hChevron3" loCatId="process" qsTypeId="urn:microsoft.com/office/officeart/2005/8/quickstyle/simple1" qsCatId="simple" csTypeId="urn:microsoft.com/office/officeart/2005/8/colors/accent1_3" csCatId="accent1" phldr="1"/>
      <dgm:spPr/>
    </dgm:pt>
    <dgm:pt modelId="{E4FB1F2D-26DE-4DD5-B998-91AE4D2E200A}">
      <dgm:prSet phldrT="[Text]" custT="1"/>
      <dgm:spPr/>
      <dgm:t>
        <a:bodyPr tIns="0" rIns="0" bIns="0"/>
        <a:lstStyle/>
        <a:p>
          <a:r>
            <a:rPr lang="de-DE" sz="1400" dirty="0"/>
            <a:t>Low</a:t>
          </a:r>
        </a:p>
      </dgm:t>
    </dgm:pt>
    <dgm:pt modelId="{3FD4CC56-0FD3-43E9-A972-DA46D2E44BBB}" type="parTrans" cxnId="{CE12C215-449B-4B54-A873-3C2179BCDB34}">
      <dgm:prSet/>
      <dgm:spPr/>
      <dgm:t>
        <a:bodyPr/>
        <a:lstStyle/>
        <a:p>
          <a:endParaRPr lang="de-DE"/>
        </a:p>
      </dgm:t>
    </dgm:pt>
    <dgm:pt modelId="{A287AB37-CD05-4025-A1B7-894756771B50}" type="sibTrans" cxnId="{CE12C215-449B-4B54-A873-3C2179BCDB34}">
      <dgm:prSet/>
      <dgm:spPr/>
      <dgm:t>
        <a:bodyPr/>
        <a:lstStyle/>
        <a:p>
          <a:endParaRPr lang="de-DE"/>
        </a:p>
      </dgm:t>
    </dgm:pt>
    <dgm:pt modelId="{BB6C89EC-11CC-40C5-978A-9A821B864192}">
      <dgm:prSet phldrT="[Text]" custT="1"/>
      <dgm:spPr/>
      <dgm:t>
        <a:bodyPr tIns="0" rIns="0" bIns="0"/>
        <a:lstStyle/>
        <a:p>
          <a:r>
            <a:rPr lang="de-DE" sz="1400" dirty="0" err="1"/>
            <a:t>Med</a:t>
          </a:r>
          <a:endParaRPr lang="de-DE" sz="1400" dirty="0"/>
        </a:p>
      </dgm:t>
    </dgm:pt>
    <dgm:pt modelId="{3EABA7E5-52EF-4AFB-85BB-DF4BE2DBB00E}" type="parTrans" cxnId="{DC7F570E-B24B-441E-8815-16A7D5B0A80C}">
      <dgm:prSet/>
      <dgm:spPr/>
      <dgm:t>
        <a:bodyPr/>
        <a:lstStyle/>
        <a:p>
          <a:endParaRPr lang="de-DE"/>
        </a:p>
      </dgm:t>
    </dgm:pt>
    <dgm:pt modelId="{8FE231D1-0F98-4126-9DF4-301A6E2447E8}" type="sibTrans" cxnId="{DC7F570E-B24B-441E-8815-16A7D5B0A80C}">
      <dgm:prSet/>
      <dgm:spPr/>
      <dgm:t>
        <a:bodyPr/>
        <a:lstStyle/>
        <a:p>
          <a:endParaRPr lang="de-DE"/>
        </a:p>
      </dgm:t>
    </dgm:pt>
    <dgm:pt modelId="{EC5D2411-3CCA-4F04-B5DA-5730DC70FCAF}">
      <dgm:prSet phldrT="[Text]" custT="1"/>
      <dgm:spPr/>
      <dgm:t>
        <a:bodyPr tIns="0" rIns="0" bIns="0"/>
        <a:lstStyle/>
        <a:p>
          <a:r>
            <a:rPr lang="de-DE" sz="1400" dirty="0"/>
            <a:t>High</a:t>
          </a:r>
        </a:p>
      </dgm:t>
    </dgm:pt>
    <dgm:pt modelId="{E78935B4-49F6-4EE1-8D16-9F85B4B0145E}" type="parTrans" cxnId="{77EE942E-84F7-418E-826E-8742F1099E57}">
      <dgm:prSet/>
      <dgm:spPr/>
      <dgm:t>
        <a:bodyPr/>
        <a:lstStyle/>
        <a:p>
          <a:endParaRPr lang="de-DE"/>
        </a:p>
      </dgm:t>
    </dgm:pt>
    <dgm:pt modelId="{0C07EA3C-7043-4E32-9362-2EF3C06F41BD}" type="sibTrans" cxnId="{77EE942E-84F7-418E-826E-8742F1099E57}">
      <dgm:prSet/>
      <dgm:spPr/>
      <dgm:t>
        <a:bodyPr/>
        <a:lstStyle/>
        <a:p>
          <a:endParaRPr lang="de-DE"/>
        </a:p>
      </dgm:t>
    </dgm:pt>
    <dgm:pt modelId="{61118277-7AD6-4B12-83EC-5F4807F3755D}" type="pres">
      <dgm:prSet presAssocID="{818391A4-48CA-4B76-B4A0-9317E6BC6712}" presName="Name0" presStyleCnt="0">
        <dgm:presLayoutVars>
          <dgm:dir/>
          <dgm:resizeHandles val="exact"/>
        </dgm:presLayoutVars>
      </dgm:prSet>
      <dgm:spPr/>
    </dgm:pt>
    <dgm:pt modelId="{8F049E2E-F2E8-4801-998C-13EBB7EFAC42}" type="pres">
      <dgm:prSet presAssocID="{E4FB1F2D-26DE-4DD5-B998-91AE4D2E200A}" presName="parTxOnly" presStyleLbl="node1" presStyleIdx="0" presStyleCnt="3" custScaleX="131999" custScaleY="163888" custLinFactNeighborX="29983">
        <dgm:presLayoutVars>
          <dgm:bulletEnabled val="1"/>
        </dgm:presLayoutVars>
      </dgm:prSet>
      <dgm:spPr/>
    </dgm:pt>
    <dgm:pt modelId="{1D57784F-AFBD-4B81-93A6-D12B448FB236}" type="pres">
      <dgm:prSet presAssocID="{A287AB37-CD05-4025-A1B7-894756771B50}" presName="parSpace" presStyleCnt="0"/>
      <dgm:spPr/>
    </dgm:pt>
    <dgm:pt modelId="{074AFB01-2AD5-422C-B22F-B73C2C23DB8A}" type="pres">
      <dgm:prSet presAssocID="{BB6C89EC-11CC-40C5-978A-9A821B864192}" presName="parTxOnly" presStyleLbl="node1" presStyleIdx="1" presStyleCnt="3" custScaleX="111808" custScaleY="106644" custLinFactNeighborX="24462" custLinFactNeighborY="-895">
        <dgm:presLayoutVars>
          <dgm:bulletEnabled val="1"/>
        </dgm:presLayoutVars>
      </dgm:prSet>
      <dgm:spPr/>
    </dgm:pt>
    <dgm:pt modelId="{4D3F8BE7-CF4D-4B67-9C5A-5C31621209C9}" type="pres">
      <dgm:prSet presAssocID="{8FE231D1-0F98-4126-9DF4-301A6E2447E8}" presName="parSpace" presStyleCnt="0"/>
      <dgm:spPr/>
    </dgm:pt>
    <dgm:pt modelId="{5DA1035C-1D2A-4DA7-8DBC-91F25FB642ED}" type="pres">
      <dgm:prSet presAssocID="{EC5D2411-3CCA-4F04-B5DA-5730DC70FCAF}" presName="parTxOnly" presStyleLbl="node1" presStyleIdx="2" presStyleCnt="3" custScaleX="95867" custScaleY="103088" custLinFactNeighborX="-34471" custLinFactNeighborY="-1300">
        <dgm:presLayoutVars>
          <dgm:bulletEnabled val="1"/>
        </dgm:presLayoutVars>
      </dgm:prSet>
      <dgm:spPr/>
    </dgm:pt>
  </dgm:ptLst>
  <dgm:cxnLst>
    <dgm:cxn modelId="{7BADD803-CEBF-4F9A-A6A4-06F2FE219CE7}" type="presOf" srcId="{818391A4-48CA-4B76-B4A0-9317E6BC6712}" destId="{61118277-7AD6-4B12-83EC-5F4807F3755D}" srcOrd="0" destOrd="0" presId="urn:microsoft.com/office/officeart/2005/8/layout/hChevron3"/>
    <dgm:cxn modelId="{DC7F570E-B24B-441E-8815-16A7D5B0A80C}" srcId="{818391A4-48CA-4B76-B4A0-9317E6BC6712}" destId="{BB6C89EC-11CC-40C5-978A-9A821B864192}" srcOrd="1" destOrd="0" parTransId="{3EABA7E5-52EF-4AFB-85BB-DF4BE2DBB00E}" sibTransId="{8FE231D1-0F98-4126-9DF4-301A6E2447E8}"/>
    <dgm:cxn modelId="{CE12C215-449B-4B54-A873-3C2179BCDB34}" srcId="{818391A4-48CA-4B76-B4A0-9317E6BC6712}" destId="{E4FB1F2D-26DE-4DD5-B998-91AE4D2E200A}" srcOrd="0" destOrd="0" parTransId="{3FD4CC56-0FD3-43E9-A972-DA46D2E44BBB}" sibTransId="{A287AB37-CD05-4025-A1B7-894756771B50}"/>
    <dgm:cxn modelId="{77EE942E-84F7-418E-826E-8742F1099E57}" srcId="{818391A4-48CA-4B76-B4A0-9317E6BC6712}" destId="{EC5D2411-3CCA-4F04-B5DA-5730DC70FCAF}" srcOrd="2" destOrd="0" parTransId="{E78935B4-49F6-4EE1-8D16-9F85B4B0145E}" sibTransId="{0C07EA3C-7043-4E32-9362-2EF3C06F41BD}"/>
    <dgm:cxn modelId="{EFABEB5B-2FE9-4EE1-ACE8-6811802C1433}" type="presOf" srcId="{BB6C89EC-11CC-40C5-978A-9A821B864192}" destId="{074AFB01-2AD5-422C-B22F-B73C2C23DB8A}" srcOrd="0" destOrd="0" presId="urn:microsoft.com/office/officeart/2005/8/layout/hChevron3"/>
    <dgm:cxn modelId="{4384F981-F817-4FEF-AFCC-BA1A76A0CE52}" type="presOf" srcId="{E4FB1F2D-26DE-4DD5-B998-91AE4D2E200A}" destId="{8F049E2E-F2E8-4801-998C-13EBB7EFAC42}" srcOrd="0" destOrd="0" presId="urn:microsoft.com/office/officeart/2005/8/layout/hChevron3"/>
    <dgm:cxn modelId="{C3984982-9CAF-4DE9-B216-B4A8047BDF0C}" type="presOf" srcId="{EC5D2411-3CCA-4F04-B5DA-5730DC70FCAF}" destId="{5DA1035C-1D2A-4DA7-8DBC-91F25FB642ED}" srcOrd="0" destOrd="0" presId="urn:microsoft.com/office/officeart/2005/8/layout/hChevron3"/>
    <dgm:cxn modelId="{90B4CA7B-6354-4202-91BE-5C3362A96521}" type="presParOf" srcId="{61118277-7AD6-4B12-83EC-5F4807F3755D}" destId="{8F049E2E-F2E8-4801-998C-13EBB7EFAC42}" srcOrd="0" destOrd="0" presId="urn:microsoft.com/office/officeart/2005/8/layout/hChevron3"/>
    <dgm:cxn modelId="{3644F1CC-9A62-4DC7-8BB2-4F2C0D01528F}" type="presParOf" srcId="{61118277-7AD6-4B12-83EC-5F4807F3755D}" destId="{1D57784F-AFBD-4B81-93A6-D12B448FB236}" srcOrd="1" destOrd="0" presId="urn:microsoft.com/office/officeart/2005/8/layout/hChevron3"/>
    <dgm:cxn modelId="{FFF60CBE-A89B-4700-8BAD-BCFB74BF31A5}" type="presParOf" srcId="{61118277-7AD6-4B12-83EC-5F4807F3755D}" destId="{074AFB01-2AD5-422C-B22F-B73C2C23DB8A}" srcOrd="2" destOrd="0" presId="urn:microsoft.com/office/officeart/2005/8/layout/hChevron3"/>
    <dgm:cxn modelId="{94809DE4-8C9B-46A3-9F71-8CF821637B01}" type="presParOf" srcId="{61118277-7AD6-4B12-83EC-5F4807F3755D}" destId="{4D3F8BE7-CF4D-4B67-9C5A-5C31621209C9}" srcOrd="3" destOrd="0" presId="urn:microsoft.com/office/officeart/2005/8/layout/hChevron3"/>
    <dgm:cxn modelId="{1289D658-280B-4D5C-B381-70D9672BA902}" type="presParOf" srcId="{61118277-7AD6-4B12-83EC-5F4807F3755D}" destId="{5DA1035C-1D2A-4DA7-8DBC-91F25FB642ED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3D7697-15D1-4DEF-A49B-9396915F4C10}">
      <dsp:nvSpPr>
        <dsp:cNvPr id="0" name=""/>
        <dsp:cNvSpPr/>
      </dsp:nvSpPr>
      <dsp:spPr>
        <a:xfrm>
          <a:off x="464266" y="0"/>
          <a:ext cx="1857063" cy="1857063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AI</a:t>
          </a:r>
        </a:p>
      </dsp:txBody>
      <dsp:txXfrm>
        <a:off x="1068275" y="92853"/>
        <a:ext cx="649043" cy="278559"/>
      </dsp:txXfrm>
    </dsp:sp>
    <dsp:sp modelId="{A06BD67B-ED2D-4DA2-8ED7-384677D02A44}">
      <dsp:nvSpPr>
        <dsp:cNvPr id="0" name=""/>
        <dsp:cNvSpPr/>
      </dsp:nvSpPr>
      <dsp:spPr>
        <a:xfrm>
          <a:off x="696398" y="464265"/>
          <a:ext cx="1392797" cy="1392797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135632"/>
                <a:satOff val="2588"/>
                <a:lumOff val="114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5632"/>
                <a:satOff val="2588"/>
                <a:lumOff val="114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5632"/>
                <a:satOff val="2588"/>
                <a:lumOff val="114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50" kern="1200" dirty="0" err="1"/>
            <a:t>Machine</a:t>
          </a:r>
          <a:r>
            <a:rPr lang="de-DE" sz="1050" kern="1200" dirty="0"/>
            <a:t> Learning</a:t>
          </a:r>
        </a:p>
      </dsp:txBody>
      <dsp:txXfrm>
        <a:off x="1068275" y="551315"/>
        <a:ext cx="649043" cy="261149"/>
      </dsp:txXfrm>
    </dsp:sp>
    <dsp:sp modelId="{9894F305-17B7-490E-8388-172BCD9D6575}">
      <dsp:nvSpPr>
        <dsp:cNvPr id="0" name=""/>
        <dsp:cNvSpPr/>
      </dsp:nvSpPr>
      <dsp:spPr>
        <a:xfrm>
          <a:off x="928531" y="928531"/>
          <a:ext cx="928531" cy="928531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71263"/>
                <a:satOff val="5175"/>
                <a:lumOff val="2285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71263"/>
                <a:satOff val="5175"/>
                <a:lumOff val="2285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71263"/>
                <a:satOff val="5175"/>
                <a:lumOff val="2285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Deep Learning</a:t>
          </a:r>
        </a:p>
      </dsp:txBody>
      <dsp:txXfrm>
        <a:off x="1064512" y="1160664"/>
        <a:ext cx="656570" cy="46426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777204-376C-428B-9866-435BCCE3ABC2}">
      <dsp:nvSpPr>
        <dsp:cNvPr id="0" name=""/>
        <dsp:cNvSpPr/>
      </dsp:nvSpPr>
      <dsp:spPr>
        <a:xfrm>
          <a:off x="508325" y="-19428"/>
          <a:ext cx="1948739" cy="1787932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6889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50" b="1" kern="1200" dirty="0" err="1"/>
            <a:t>Process</a:t>
          </a:r>
          <a:endParaRPr lang="de-DE" sz="1550" b="1" kern="1200" dirty="0"/>
        </a:p>
      </dsp:txBody>
      <dsp:txXfrm>
        <a:off x="1567837" y="310487"/>
        <a:ext cx="661179" cy="595977"/>
      </dsp:txXfrm>
    </dsp:sp>
    <dsp:sp modelId="{ADFE7DA3-4BB7-471E-80C3-64C120270229}">
      <dsp:nvSpPr>
        <dsp:cNvPr id="0" name=""/>
        <dsp:cNvSpPr/>
      </dsp:nvSpPr>
      <dsp:spPr>
        <a:xfrm>
          <a:off x="569241" y="18191"/>
          <a:ext cx="1571439" cy="1873778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 err="1"/>
            <a:t>Product</a:t>
          </a:r>
          <a:endParaRPr lang="de-DE" sz="1200" b="1" kern="1200" dirty="0"/>
        </a:p>
      </dsp:txBody>
      <dsp:txXfrm>
        <a:off x="999516" y="1200456"/>
        <a:ext cx="710889" cy="579979"/>
      </dsp:txXfrm>
    </dsp:sp>
    <dsp:sp modelId="{B31F2CAC-4F75-4FD1-8CC3-8D311E1F1141}">
      <dsp:nvSpPr>
        <dsp:cNvPr id="0" name=""/>
        <dsp:cNvSpPr/>
      </dsp:nvSpPr>
      <dsp:spPr>
        <a:xfrm>
          <a:off x="545522" y="154544"/>
          <a:ext cx="1598323" cy="1598323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/>
            <a:t>Communication</a:t>
          </a:r>
        </a:p>
      </dsp:txBody>
      <dsp:txXfrm>
        <a:off x="716771" y="468500"/>
        <a:ext cx="542288" cy="53277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49E2E-F2E8-4801-998C-13EBB7EFAC42}">
      <dsp:nvSpPr>
        <dsp:cNvPr id="0" name=""/>
        <dsp:cNvSpPr/>
      </dsp:nvSpPr>
      <dsp:spPr>
        <a:xfrm>
          <a:off x="42" y="251430"/>
          <a:ext cx="692026" cy="276810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Low</a:t>
          </a:r>
        </a:p>
      </dsp:txBody>
      <dsp:txXfrm>
        <a:off x="42" y="251430"/>
        <a:ext cx="622824" cy="276810"/>
      </dsp:txXfrm>
    </dsp:sp>
    <dsp:sp modelId="{074AFB01-2AD5-422C-B22F-B73C2C23DB8A}">
      <dsp:nvSpPr>
        <dsp:cNvPr id="0" name=""/>
        <dsp:cNvSpPr/>
      </dsp:nvSpPr>
      <dsp:spPr>
        <a:xfrm>
          <a:off x="553664" y="251430"/>
          <a:ext cx="692026" cy="276810"/>
        </a:xfrm>
        <a:prstGeom prst="chevron">
          <a:avLst/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 err="1"/>
            <a:t>Med</a:t>
          </a:r>
          <a:endParaRPr lang="de-DE" sz="1400" kern="1200" dirty="0"/>
        </a:p>
      </dsp:txBody>
      <dsp:txXfrm>
        <a:off x="692069" y="251430"/>
        <a:ext cx="415216" cy="276810"/>
      </dsp:txXfrm>
    </dsp:sp>
    <dsp:sp modelId="{5DA1035C-1D2A-4DA7-8DBC-91F25FB642ED}">
      <dsp:nvSpPr>
        <dsp:cNvPr id="0" name=""/>
        <dsp:cNvSpPr/>
      </dsp:nvSpPr>
      <dsp:spPr>
        <a:xfrm>
          <a:off x="1002252" y="140551"/>
          <a:ext cx="952657" cy="498569"/>
        </a:xfrm>
        <a:prstGeom prst="chevron">
          <a:avLst/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High</a:t>
          </a:r>
        </a:p>
      </dsp:txBody>
      <dsp:txXfrm>
        <a:off x="1251537" y="140551"/>
        <a:ext cx="454088" cy="49856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49E2E-F2E8-4801-998C-13EBB7EFAC42}">
      <dsp:nvSpPr>
        <dsp:cNvPr id="0" name=""/>
        <dsp:cNvSpPr/>
      </dsp:nvSpPr>
      <dsp:spPr>
        <a:xfrm>
          <a:off x="42" y="251430"/>
          <a:ext cx="692026" cy="276810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Low</a:t>
          </a:r>
        </a:p>
      </dsp:txBody>
      <dsp:txXfrm>
        <a:off x="42" y="251430"/>
        <a:ext cx="622824" cy="276810"/>
      </dsp:txXfrm>
    </dsp:sp>
    <dsp:sp modelId="{074AFB01-2AD5-422C-B22F-B73C2C23DB8A}">
      <dsp:nvSpPr>
        <dsp:cNvPr id="0" name=""/>
        <dsp:cNvSpPr/>
      </dsp:nvSpPr>
      <dsp:spPr>
        <a:xfrm>
          <a:off x="553664" y="251430"/>
          <a:ext cx="692026" cy="276810"/>
        </a:xfrm>
        <a:prstGeom prst="chevron">
          <a:avLst/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 err="1"/>
            <a:t>Med</a:t>
          </a:r>
          <a:endParaRPr lang="de-DE" sz="1400" kern="1200" dirty="0"/>
        </a:p>
      </dsp:txBody>
      <dsp:txXfrm>
        <a:off x="692069" y="251430"/>
        <a:ext cx="415216" cy="276810"/>
      </dsp:txXfrm>
    </dsp:sp>
    <dsp:sp modelId="{5DA1035C-1D2A-4DA7-8DBC-91F25FB642ED}">
      <dsp:nvSpPr>
        <dsp:cNvPr id="0" name=""/>
        <dsp:cNvSpPr/>
      </dsp:nvSpPr>
      <dsp:spPr>
        <a:xfrm>
          <a:off x="1008430" y="140551"/>
          <a:ext cx="952657" cy="498569"/>
        </a:xfrm>
        <a:prstGeom prst="chevron">
          <a:avLst/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High</a:t>
          </a:r>
        </a:p>
      </dsp:txBody>
      <dsp:txXfrm>
        <a:off x="1257715" y="140551"/>
        <a:ext cx="454088" cy="49856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777204-376C-428B-9866-435BCCE3ABC2}">
      <dsp:nvSpPr>
        <dsp:cNvPr id="0" name=""/>
        <dsp:cNvSpPr/>
      </dsp:nvSpPr>
      <dsp:spPr>
        <a:xfrm>
          <a:off x="508325" y="-19428"/>
          <a:ext cx="1948739" cy="1787932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6889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50" b="1" kern="1200" dirty="0" err="1"/>
            <a:t>Process</a:t>
          </a:r>
          <a:endParaRPr lang="de-DE" sz="1550" b="1" kern="1200" dirty="0"/>
        </a:p>
      </dsp:txBody>
      <dsp:txXfrm>
        <a:off x="1567837" y="310487"/>
        <a:ext cx="661179" cy="595977"/>
      </dsp:txXfrm>
    </dsp:sp>
    <dsp:sp modelId="{ADFE7DA3-4BB7-471E-80C3-64C120270229}">
      <dsp:nvSpPr>
        <dsp:cNvPr id="0" name=""/>
        <dsp:cNvSpPr/>
      </dsp:nvSpPr>
      <dsp:spPr>
        <a:xfrm>
          <a:off x="569241" y="18191"/>
          <a:ext cx="1571439" cy="1873778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 err="1"/>
            <a:t>Product</a:t>
          </a:r>
          <a:endParaRPr lang="de-DE" sz="1200" b="1" kern="1200" dirty="0"/>
        </a:p>
      </dsp:txBody>
      <dsp:txXfrm>
        <a:off x="999516" y="1200456"/>
        <a:ext cx="710889" cy="579979"/>
      </dsp:txXfrm>
    </dsp:sp>
    <dsp:sp modelId="{B31F2CAC-4F75-4FD1-8CC3-8D311E1F1141}">
      <dsp:nvSpPr>
        <dsp:cNvPr id="0" name=""/>
        <dsp:cNvSpPr/>
      </dsp:nvSpPr>
      <dsp:spPr>
        <a:xfrm>
          <a:off x="545522" y="154544"/>
          <a:ext cx="1598323" cy="1598323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/>
            <a:t>Communication</a:t>
          </a:r>
        </a:p>
      </dsp:txBody>
      <dsp:txXfrm>
        <a:off x="716771" y="468500"/>
        <a:ext cx="542288" cy="5327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49E2E-F2E8-4801-998C-13EBB7EFAC42}">
      <dsp:nvSpPr>
        <dsp:cNvPr id="0" name=""/>
        <dsp:cNvSpPr/>
      </dsp:nvSpPr>
      <dsp:spPr>
        <a:xfrm>
          <a:off x="24548" y="247484"/>
          <a:ext cx="711759" cy="284703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Low</a:t>
          </a:r>
        </a:p>
      </dsp:txBody>
      <dsp:txXfrm>
        <a:off x="24548" y="247484"/>
        <a:ext cx="640583" cy="284703"/>
      </dsp:txXfrm>
    </dsp:sp>
    <dsp:sp modelId="{074AFB01-2AD5-422C-B22F-B73C2C23DB8A}">
      <dsp:nvSpPr>
        <dsp:cNvPr id="0" name=""/>
        <dsp:cNvSpPr/>
      </dsp:nvSpPr>
      <dsp:spPr>
        <a:xfrm>
          <a:off x="514792" y="156525"/>
          <a:ext cx="1011254" cy="466621"/>
        </a:xfrm>
        <a:prstGeom prst="chevron">
          <a:avLst/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 err="1"/>
            <a:t>Med</a:t>
          </a:r>
          <a:endParaRPr lang="de-DE" sz="1400" kern="1200" dirty="0"/>
        </a:p>
      </dsp:txBody>
      <dsp:txXfrm>
        <a:off x="748103" y="156525"/>
        <a:ext cx="544633" cy="466621"/>
      </dsp:txXfrm>
    </dsp:sp>
    <dsp:sp modelId="{5DA1035C-1D2A-4DA7-8DBC-91F25FB642ED}">
      <dsp:nvSpPr>
        <dsp:cNvPr id="0" name=""/>
        <dsp:cNvSpPr/>
      </dsp:nvSpPr>
      <dsp:spPr>
        <a:xfrm>
          <a:off x="1383694" y="243088"/>
          <a:ext cx="682342" cy="293495"/>
        </a:xfrm>
        <a:prstGeom prst="chevron">
          <a:avLst/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High</a:t>
          </a:r>
        </a:p>
      </dsp:txBody>
      <dsp:txXfrm>
        <a:off x="1530442" y="243088"/>
        <a:ext cx="388847" cy="2934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777204-376C-428B-9866-435BCCE3ABC2}">
      <dsp:nvSpPr>
        <dsp:cNvPr id="0" name=""/>
        <dsp:cNvSpPr/>
      </dsp:nvSpPr>
      <dsp:spPr>
        <a:xfrm>
          <a:off x="508325" y="-19428"/>
          <a:ext cx="1948739" cy="1787932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6889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50" b="1" kern="1200" dirty="0" err="1"/>
            <a:t>Process</a:t>
          </a:r>
          <a:endParaRPr lang="de-DE" sz="1550" b="1" kern="1200" dirty="0"/>
        </a:p>
      </dsp:txBody>
      <dsp:txXfrm>
        <a:off x="1567837" y="310487"/>
        <a:ext cx="661179" cy="595977"/>
      </dsp:txXfrm>
    </dsp:sp>
    <dsp:sp modelId="{ADFE7DA3-4BB7-471E-80C3-64C120270229}">
      <dsp:nvSpPr>
        <dsp:cNvPr id="0" name=""/>
        <dsp:cNvSpPr/>
      </dsp:nvSpPr>
      <dsp:spPr>
        <a:xfrm>
          <a:off x="569241" y="18191"/>
          <a:ext cx="1571439" cy="1873778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 err="1"/>
            <a:t>Product</a:t>
          </a:r>
          <a:endParaRPr lang="de-DE" sz="1200" b="1" kern="1200" dirty="0"/>
        </a:p>
      </dsp:txBody>
      <dsp:txXfrm>
        <a:off x="999516" y="1200456"/>
        <a:ext cx="710889" cy="579979"/>
      </dsp:txXfrm>
    </dsp:sp>
    <dsp:sp modelId="{B31F2CAC-4F75-4FD1-8CC3-8D311E1F1141}">
      <dsp:nvSpPr>
        <dsp:cNvPr id="0" name=""/>
        <dsp:cNvSpPr/>
      </dsp:nvSpPr>
      <dsp:spPr>
        <a:xfrm>
          <a:off x="545522" y="154544"/>
          <a:ext cx="1598323" cy="1598323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/>
            <a:t>Communication</a:t>
          </a:r>
        </a:p>
      </dsp:txBody>
      <dsp:txXfrm>
        <a:off x="716771" y="468500"/>
        <a:ext cx="542288" cy="5327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49E2E-F2E8-4801-998C-13EBB7EFAC42}">
      <dsp:nvSpPr>
        <dsp:cNvPr id="0" name=""/>
        <dsp:cNvSpPr/>
      </dsp:nvSpPr>
      <dsp:spPr>
        <a:xfrm>
          <a:off x="12192" y="247484"/>
          <a:ext cx="711759" cy="284703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Low</a:t>
          </a:r>
        </a:p>
      </dsp:txBody>
      <dsp:txXfrm>
        <a:off x="12192" y="247484"/>
        <a:ext cx="640583" cy="284703"/>
      </dsp:txXfrm>
    </dsp:sp>
    <dsp:sp modelId="{074AFB01-2AD5-422C-B22F-B73C2C23DB8A}">
      <dsp:nvSpPr>
        <dsp:cNvPr id="0" name=""/>
        <dsp:cNvSpPr/>
      </dsp:nvSpPr>
      <dsp:spPr>
        <a:xfrm>
          <a:off x="490407" y="156525"/>
          <a:ext cx="1011254" cy="466621"/>
        </a:xfrm>
        <a:prstGeom prst="chevron">
          <a:avLst/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 err="1"/>
            <a:t>Med</a:t>
          </a:r>
          <a:endParaRPr lang="de-DE" sz="1400" kern="1200" dirty="0"/>
        </a:p>
      </dsp:txBody>
      <dsp:txXfrm>
        <a:off x="723718" y="156525"/>
        <a:ext cx="544633" cy="466621"/>
      </dsp:txXfrm>
    </dsp:sp>
    <dsp:sp modelId="{5DA1035C-1D2A-4DA7-8DBC-91F25FB642ED}">
      <dsp:nvSpPr>
        <dsp:cNvPr id="0" name=""/>
        <dsp:cNvSpPr/>
      </dsp:nvSpPr>
      <dsp:spPr>
        <a:xfrm>
          <a:off x="1359310" y="243088"/>
          <a:ext cx="682342" cy="293495"/>
        </a:xfrm>
        <a:prstGeom prst="chevron">
          <a:avLst/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High</a:t>
          </a:r>
        </a:p>
      </dsp:txBody>
      <dsp:txXfrm>
        <a:off x="1506058" y="243088"/>
        <a:ext cx="388847" cy="29349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777204-376C-428B-9866-435BCCE3ABC2}">
      <dsp:nvSpPr>
        <dsp:cNvPr id="0" name=""/>
        <dsp:cNvSpPr/>
      </dsp:nvSpPr>
      <dsp:spPr>
        <a:xfrm>
          <a:off x="508325" y="-19428"/>
          <a:ext cx="1948739" cy="1787932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6889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50" b="1" kern="1200" dirty="0" err="1"/>
            <a:t>Process</a:t>
          </a:r>
          <a:endParaRPr lang="de-DE" sz="1550" b="1" kern="1200" dirty="0"/>
        </a:p>
      </dsp:txBody>
      <dsp:txXfrm>
        <a:off x="1567837" y="310487"/>
        <a:ext cx="661179" cy="595977"/>
      </dsp:txXfrm>
    </dsp:sp>
    <dsp:sp modelId="{ADFE7DA3-4BB7-471E-80C3-64C120270229}">
      <dsp:nvSpPr>
        <dsp:cNvPr id="0" name=""/>
        <dsp:cNvSpPr/>
      </dsp:nvSpPr>
      <dsp:spPr>
        <a:xfrm>
          <a:off x="569241" y="18191"/>
          <a:ext cx="1571439" cy="1873778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 err="1"/>
            <a:t>Product</a:t>
          </a:r>
          <a:endParaRPr lang="de-DE" sz="1200" b="1" kern="1200" dirty="0"/>
        </a:p>
      </dsp:txBody>
      <dsp:txXfrm>
        <a:off x="999516" y="1200456"/>
        <a:ext cx="710889" cy="579979"/>
      </dsp:txXfrm>
    </dsp:sp>
    <dsp:sp modelId="{B31F2CAC-4F75-4FD1-8CC3-8D311E1F1141}">
      <dsp:nvSpPr>
        <dsp:cNvPr id="0" name=""/>
        <dsp:cNvSpPr/>
      </dsp:nvSpPr>
      <dsp:spPr>
        <a:xfrm>
          <a:off x="545522" y="154544"/>
          <a:ext cx="1598323" cy="1598323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/>
            <a:t>Communication</a:t>
          </a:r>
        </a:p>
      </dsp:txBody>
      <dsp:txXfrm>
        <a:off x="716771" y="468500"/>
        <a:ext cx="542288" cy="53277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49E2E-F2E8-4801-998C-13EBB7EFAC42}">
      <dsp:nvSpPr>
        <dsp:cNvPr id="0" name=""/>
        <dsp:cNvSpPr/>
      </dsp:nvSpPr>
      <dsp:spPr>
        <a:xfrm>
          <a:off x="42" y="251430"/>
          <a:ext cx="692026" cy="276810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Low</a:t>
          </a:r>
        </a:p>
      </dsp:txBody>
      <dsp:txXfrm>
        <a:off x="42" y="251430"/>
        <a:ext cx="622824" cy="276810"/>
      </dsp:txXfrm>
    </dsp:sp>
    <dsp:sp modelId="{074AFB01-2AD5-422C-B22F-B73C2C23DB8A}">
      <dsp:nvSpPr>
        <dsp:cNvPr id="0" name=""/>
        <dsp:cNvSpPr/>
      </dsp:nvSpPr>
      <dsp:spPr>
        <a:xfrm>
          <a:off x="553664" y="251430"/>
          <a:ext cx="692026" cy="276810"/>
        </a:xfrm>
        <a:prstGeom prst="chevron">
          <a:avLst/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 err="1"/>
            <a:t>Med</a:t>
          </a:r>
          <a:endParaRPr lang="de-DE" sz="1400" kern="1200" dirty="0"/>
        </a:p>
      </dsp:txBody>
      <dsp:txXfrm>
        <a:off x="692069" y="251430"/>
        <a:ext cx="415216" cy="276810"/>
      </dsp:txXfrm>
    </dsp:sp>
    <dsp:sp modelId="{5DA1035C-1D2A-4DA7-8DBC-91F25FB642ED}">
      <dsp:nvSpPr>
        <dsp:cNvPr id="0" name=""/>
        <dsp:cNvSpPr/>
      </dsp:nvSpPr>
      <dsp:spPr>
        <a:xfrm>
          <a:off x="1008430" y="140551"/>
          <a:ext cx="952657" cy="498569"/>
        </a:xfrm>
        <a:prstGeom prst="chevron">
          <a:avLst/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High</a:t>
          </a:r>
        </a:p>
      </dsp:txBody>
      <dsp:txXfrm>
        <a:off x="1257715" y="140551"/>
        <a:ext cx="454088" cy="49856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49E2E-F2E8-4801-998C-13EBB7EFAC42}">
      <dsp:nvSpPr>
        <dsp:cNvPr id="0" name=""/>
        <dsp:cNvSpPr/>
      </dsp:nvSpPr>
      <dsp:spPr>
        <a:xfrm>
          <a:off x="42" y="251430"/>
          <a:ext cx="692026" cy="276810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Low</a:t>
          </a:r>
        </a:p>
      </dsp:txBody>
      <dsp:txXfrm>
        <a:off x="42" y="251430"/>
        <a:ext cx="622824" cy="276810"/>
      </dsp:txXfrm>
    </dsp:sp>
    <dsp:sp modelId="{074AFB01-2AD5-422C-B22F-B73C2C23DB8A}">
      <dsp:nvSpPr>
        <dsp:cNvPr id="0" name=""/>
        <dsp:cNvSpPr/>
      </dsp:nvSpPr>
      <dsp:spPr>
        <a:xfrm>
          <a:off x="553664" y="251430"/>
          <a:ext cx="692026" cy="276810"/>
        </a:xfrm>
        <a:prstGeom prst="chevron">
          <a:avLst/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 err="1"/>
            <a:t>Med</a:t>
          </a:r>
          <a:endParaRPr lang="de-DE" sz="1400" kern="1200" dirty="0"/>
        </a:p>
      </dsp:txBody>
      <dsp:txXfrm>
        <a:off x="692069" y="251430"/>
        <a:ext cx="415216" cy="276810"/>
      </dsp:txXfrm>
    </dsp:sp>
    <dsp:sp modelId="{5DA1035C-1D2A-4DA7-8DBC-91F25FB642ED}">
      <dsp:nvSpPr>
        <dsp:cNvPr id="0" name=""/>
        <dsp:cNvSpPr/>
      </dsp:nvSpPr>
      <dsp:spPr>
        <a:xfrm>
          <a:off x="1008430" y="140551"/>
          <a:ext cx="952657" cy="498569"/>
        </a:xfrm>
        <a:prstGeom prst="chevron">
          <a:avLst/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High</a:t>
          </a:r>
        </a:p>
      </dsp:txBody>
      <dsp:txXfrm>
        <a:off x="1257715" y="140551"/>
        <a:ext cx="454088" cy="49856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49E2E-F2E8-4801-998C-13EBB7EFAC42}">
      <dsp:nvSpPr>
        <dsp:cNvPr id="0" name=""/>
        <dsp:cNvSpPr/>
      </dsp:nvSpPr>
      <dsp:spPr>
        <a:xfrm>
          <a:off x="30726" y="247484"/>
          <a:ext cx="711759" cy="284703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Low</a:t>
          </a:r>
        </a:p>
      </dsp:txBody>
      <dsp:txXfrm>
        <a:off x="30726" y="247484"/>
        <a:ext cx="640583" cy="284703"/>
      </dsp:txXfrm>
    </dsp:sp>
    <dsp:sp modelId="{074AFB01-2AD5-422C-B22F-B73C2C23DB8A}">
      <dsp:nvSpPr>
        <dsp:cNvPr id="0" name=""/>
        <dsp:cNvSpPr/>
      </dsp:nvSpPr>
      <dsp:spPr>
        <a:xfrm>
          <a:off x="514792" y="156525"/>
          <a:ext cx="1011254" cy="466621"/>
        </a:xfrm>
        <a:prstGeom prst="chevron">
          <a:avLst/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 err="1"/>
            <a:t>Med</a:t>
          </a:r>
          <a:endParaRPr lang="de-DE" sz="1400" kern="1200" dirty="0"/>
        </a:p>
      </dsp:txBody>
      <dsp:txXfrm>
        <a:off x="748103" y="156525"/>
        <a:ext cx="544633" cy="466621"/>
      </dsp:txXfrm>
    </dsp:sp>
    <dsp:sp modelId="{5DA1035C-1D2A-4DA7-8DBC-91F25FB642ED}">
      <dsp:nvSpPr>
        <dsp:cNvPr id="0" name=""/>
        <dsp:cNvSpPr/>
      </dsp:nvSpPr>
      <dsp:spPr>
        <a:xfrm>
          <a:off x="1383694" y="243088"/>
          <a:ext cx="682342" cy="293495"/>
        </a:xfrm>
        <a:prstGeom prst="chevron">
          <a:avLst/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High</a:t>
          </a:r>
        </a:p>
      </dsp:txBody>
      <dsp:txXfrm>
        <a:off x="1530442" y="243088"/>
        <a:ext cx="388847" cy="29349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49E2E-F2E8-4801-998C-13EBB7EFAC42}">
      <dsp:nvSpPr>
        <dsp:cNvPr id="0" name=""/>
        <dsp:cNvSpPr/>
      </dsp:nvSpPr>
      <dsp:spPr>
        <a:xfrm>
          <a:off x="43068" y="157896"/>
          <a:ext cx="934045" cy="463878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Low</a:t>
          </a:r>
        </a:p>
      </dsp:txBody>
      <dsp:txXfrm>
        <a:off x="43068" y="157896"/>
        <a:ext cx="818076" cy="463878"/>
      </dsp:txXfrm>
    </dsp:sp>
    <dsp:sp modelId="{074AFB01-2AD5-422C-B22F-B73C2C23DB8A}">
      <dsp:nvSpPr>
        <dsp:cNvPr id="0" name=""/>
        <dsp:cNvSpPr/>
      </dsp:nvSpPr>
      <dsp:spPr>
        <a:xfrm>
          <a:off x="827777" y="236376"/>
          <a:ext cx="791170" cy="301851"/>
        </a:xfrm>
        <a:prstGeom prst="chevron">
          <a:avLst/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 err="1"/>
            <a:t>Med</a:t>
          </a:r>
          <a:endParaRPr lang="de-DE" sz="1400" kern="1200" dirty="0"/>
        </a:p>
      </dsp:txBody>
      <dsp:txXfrm>
        <a:off x="978703" y="236376"/>
        <a:ext cx="489319" cy="301851"/>
      </dsp:txXfrm>
    </dsp:sp>
    <dsp:sp modelId="{5DA1035C-1D2A-4DA7-8DBC-91F25FB642ED}">
      <dsp:nvSpPr>
        <dsp:cNvPr id="0" name=""/>
        <dsp:cNvSpPr/>
      </dsp:nvSpPr>
      <dsp:spPr>
        <a:xfrm>
          <a:off x="1394021" y="240263"/>
          <a:ext cx="678369" cy="291786"/>
        </a:xfrm>
        <a:prstGeom prst="chevron">
          <a:avLst/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High</a:t>
          </a:r>
        </a:p>
      </dsp:txBody>
      <dsp:txXfrm>
        <a:off x="1539914" y="240263"/>
        <a:ext cx="386583" cy="2917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76363" cy="51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49500" rIns="99025" bIns="495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021294" y="0"/>
            <a:ext cx="3076363" cy="51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49500" rIns="99025" bIns="495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9700" y="768350"/>
            <a:ext cx="6819900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49500" rIns="99025" bIns="495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721106"/>
            <a:ext cx="3076363" cy="51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49500" rIns="99025" bIns="495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de-DE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2866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/>
              <a:t>Organisation</a:t>
            </a:r>
            <a:r>
              <a:rPr lang="en-US"/>
              <a:t> (mute, questions chat --&gt; Q&amp;A at the end, recording, we will contact you afterwards with a summary and information about EDIH and services), visit Crowd in Motion Website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de-DE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3093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de-DE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06940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de-DE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7778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de-DE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16742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de-DE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717022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de-DE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685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de-DE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32057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Formatvorlage des Untertitelmasters durch Klicken bearbeiten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BDB3E-610F-426A-9367-43EA08A2A985}" type="datetime1">
              <a:rPr lang="en-GB" smtClean="0"/>
              <a:t>18/04/2024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6052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  <a:endParaRPr lang="en-GB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2464B-3B60-4D3A-B820-610ED45D3C9D}" type="datetime1">
              <a:rPr lang="en-GB" smtClean="0"/>
              <a:t>18/04/2024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3373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7C303-557C-4F3E-ACA3-E714F5E8DBD3}" type="datetime1">
              <a:rPr lang="en-GB" smtClean="0"/>
              <a:t>18/04/2024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173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3E040-81B9-4C06-A031-39C1920A9791}" type="datetime1">
              <a:rPr lang="en-GB" smtClean="0"/>
              <a:t>18/04/2024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926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 dirty="0"/>
              <a:t>Titelmasterformat durch Klicken bearbeiten</a:t>
            </a:r>
            <a:endParaRPr lang="en-GB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45DE-C249-4527-8F5A-EAB537C67A15}" type="datetime1">
              <a:rPr lang="en-GB" smtClean="0"/>
              <a:t>18/04/2024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3592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GB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14043-D067-48F0-A046-555EE18003AC}" type="datetime1">
              <a:rPr lang="en-GB" smtClean="0"/>
              <a:t>18/04/2024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9975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GB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FACD9-BB32-444F-AD46-A92DE56D35B0}" type="datetime1">
              <a:rPr lang="en-GB" smtClean="0"/>
              <a:t>18/04/2024</a:t>
            </a:fld>
            <a:endParaRPr lang="en-GB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7950" y="4585413"/>
            <a:ext cx="987119" cy="419309"/>
          </a:xfrm>
          <a:prstGeom prst="rect">
            <a:avLst/>
          </a:prstGeom>
        </p:spPr>
      </p:pic>
      <p:pic>
        <p:nvPicPr>
          <p:cNvPr id="12" name="Grafik 11" descr="Ein Bild, das Schrift, Logo, Grafiken, weiß enthält.&#10;&#10;Automatisch generierte Beschreibung">
            <a:extLst>
              <a:ext uri="{FF2B5EF4-FFF2-40B4-BE49-F238E27FC236}">
                <a16:creationId xmlns:a16="http://schemas.microsoft.com/office/drawing/2014/main" id="{75B63E55-6768-10B1-BA0C-7660B86AD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41119" y="4545654"/>
            <a:ext cx="1217131" cy="4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189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  <a:endParaRPr lang="en-GB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C18A2-F347-428F-AA47-87B63DA89634}" type="datetime1">
              <a:rPr lang="en-GB" smtClean="0"/>
              <a:t>18/04/2024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344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CA29D-2610-49FF-8B57-7BF6C17DFC09}" type="datetime1">
              <a:rPr lang="en-GB" smtClean="0"/>
              <a:t>18/04/2024</a:t>
            </a:fld>
            <a:endParaRPr lang="en-GB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077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 dirty="0"/>
              <a:t>Titelmasterformat durch Klicken bearbeiten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5945-9950-4989-A32C-FFD752727F93}" type="datetime1">
              <a:rPr lang="en-GB" smtClean="0"/>
              <a:t>18/04/2024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202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03F1A-C3F2-4A33-8039-441280F7DFEC}" type="datetime1">
              <a:rPr lang="en-GB" smtClean="0"/>
              <a:t>18/04/2024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7418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Montserrat Medium" pitchFamily="2" charset="0"/>
              </a:defRPr>
            </a:lvl1pPr>
          </a:lstStyle>
          <a:p>
            <a:fld id="{27EF98D6-E565-4AF1-983A-304656461D6F}" type="datetime1">
              <a:rPr lang="en-GB" smtClean="0"/>
              <a:t>18/04/2024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Montserrat Medium" pitchFamily="2" charset="0"/>
              </a:defRPr>
            </a:lvl1pPr>
          </a:lstStyle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Montserrat Medium" pitchFamily="2" charset="0"/>
              </a:defRPr>
            </a:lvl1pPr>
          </a:lstStyle>
          <a:p>
            <a:fld id="{3BE3FB5D-7074-49F4-85B8-38B65FCB5745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78782BE-21B1-567C-6CF3-B93B3B46718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777" y="4596384"/>
            <a:ext cx="961292" cy="408338"/>
          </a:xfrm>
          <a:prstGeom prst="rect">
            <a:avLst/>
          </a:prstGeom>
        </p:spPr>
      </p:pic>
      <p:pic>
        <p:nvPicPr>
          <p:cNvPr id="8" name="Grafik 7" descr="Ein Bild, das Schrift, Logo, Grafiken, weiß enthält.&#10;&#10;Automatisch generierte Beschreibung">
            <a:extLst>
              <a:ext uri="{FF2B5EF4-FFF2-40B4-BE49-F238E27FC236}">
                <a16:creationId xmlns:a16="http://schemas.microsoft.com/office/drawing/2014/main" id="{B4AED4E0-0CC4-F289-5F54-74890A66F879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7641119" y="4545654"/>
            <a:ext cx="1217131" cy="49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154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Montserrat Medium" pitchFamily="2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Montserrat Medium" pitchFamily="2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 Medium" pitchFamily="2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Montserrat Medium" pitchFamily="2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Montserrat Medium" pitchFamily="2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Montserrat Medium" pitchFamily="2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13" Type="http://schemas.openxmlformats.org/officeDocument/2006/relationships/diagramData" Target="../diagrams/data7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17" Type="http://schemas.microsoft.com/office/2007/relationships/diagramDrawing" Target="../diagrams/drawing7.xml"/><Relationship Id="rId2" Type="http://schemas.openxmlformats.org/officeDocument/2006/relationships/image" Target="../media/image24.png"/><Relationship Id="rId16" Type="http://schemas.openxmlformats.org/officeDocument/2006/relationships/diagramColors" Target="../diagrams/colors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Relationship Id="rId14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13" Type="http://schemas.openxmlformats.org/officeDocument/2006/relationships/diagramData" Target="../diagrams/data10.xml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17" Type="http://schemas.microsoft.com/office/2007/relationships/diagramDrawing" Target="../diagrams/drawing10.xml"/><Relationship Id="rId2" Type="http://schemas.openxmlformats.org/officeDocument/2006/relationships/image" Target="../media/image25.png"/><Relationship Id="rId16" Type="http://schemas.openxmlformats.org/officeDocument/2006/relationships/diagramColors" Target="../diagrams/colors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5" Type="http://schemas.openxmlformats.org/officeDocument/2006/relationships/diagramQuickStyle" Target="../diagrams/quickStyle10.xml"/><Relationship Id="rId10" Type="http://schemas.openxmlformats.org/officeDocument/2006/relationships/diagramQuickStyle" Target="../diagrams/quickStyle9.xml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Relationship Id="rId14" Type="http://schemas.openxmlformats.org/officeDocument/2006/relationships/diagramLayout" Target="../diagrams/layout10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13" Type="http://schemas.microsoft.com/office/2007/relationships/diagramDrawing" Target="../diagrams/drawing12.xml"/><Relationship Id="rId18" Type="http://schemas.openxmlformats.org/officeDocument/2006/relationships/diagramColors" Target="../diagrams/colors13.xml"/><Relationship Id="rId3" Type="http://schemas.openxmlformats.org/officeDocument/2006/relationships/image" Target="../media/image27.png"/><Relationship Id="rId7" Type="http://schemas.openxmlformats.org/officeDocument/2006/relationships/diagramColors" Target="../diagrams/colors11.xml"/><Relationship Id="rId12" Type="http://schemas.openxmlformats.org/officeDocument/2006/relationships/diagramColors" Target="../diagrams/colors12.xml"/><Relationship Id="rId17" Type="http://schemas.openxmlformats.org/officeDocument/2006/relationships/diagramQuickStyle" Target="../diagrams/quickStyle13.xml"/><Relationship Id="rId2" Type="http://schemas.openxmlformats.org/officeDocument/2006/relationships/image" Target="../media/image26.png"/><Relationship Id="rId16" Type="http://schemas.openxmlformats.org/officeDocument/2006/relationships/diagramLayout" Target="../diagrams/layout1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11" Type="http://schemas.openxmlformats.org/officeDocument/2006/relationships/diagramQuickStyle" Target="../diagrams/quickStyle12.xml"/><Relationship Id="rId5" Type="http://schemas.openxmlformats.org/officeDocument/2006/relationships/diagramLayout" Target="../diagrams/layout11.xml"/><Relationship Id="rId15" Type="http://schemas.openxmlformats.org/officeDocument/2006/relationships/diagramData" Target="../diagrams/data13.xml"/><Relationship Id="rId10" Type="http://schemas.openxmlformats.org/officeDocument/2006/relationships/diagramLayout" Target="../diagrams/layout12.xml"/><Relationship Id="rId19" Type="http://schemas.microsoft.com/office/2007/relationships/diagramDrawing" Target="../diagrams/drawing13.xml"/><Relationship Id="rId4" Type="http://schemas.openxmlformats.org/officeDocument/2006/relationships/diagramData" Target="../diagrams/data11.xml"/><Relationship Id="rId9" Type="http://schemas.openxmlformats.org/officeDocument/2006/relationships/diagramData" Target="../diagrams/data12.xml"/><Relationship Id="rId1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5.jp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g"/><Relationship Id="rId9" Type="http://schemas.openxmlformats.org/officeDocument/2006/relationships/image" Target="../media/image3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7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image" Target="../media/image23.png"/><Relationship Id="rId16" Type="http://schemas.openxmlformats.org/officeDocument/2006/relationships/diagramColors" Target="../diagrams/colors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3">
            <a:extLst>
              <a:ext uri="{FF2B5EF4-FFF2-40B4-BE49-F238E27FC236}">
                <a16:creationId xmlns:a16="http://schemas.microsoft.com/office/drawing/2014/main" id="{7976FE68-0DEB-C94F-9134-700C0CE75A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246" r="5879"/>
          <a:stretch/>
        </p:blipFill>
        <p:spPr>
          <a:xfrm>
            <a:off x="5462491" y="0"/>
            <a:ext cx="3707771" cy="2221100"/>
          </a:xfrm>
          <a:prstGeom prst="rect">
            <a:avLst/>
          </a:prstGeom>
        </p:spPr>
      </p:pic>
      <p:pic>
        <p:nvPicPr>
          <p:cNvPr id="4" name="Inhaltsplatzhalter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714" y="284651"/>
            <a:ext cx="3220991" cy="1368215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714" y="4669857"/>
            <a:ext cx="1380744" cy="2286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0909" y="4627784"/>
            <a:ext cx="1493852" cy="313403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6971" y="4607907"/>
            <a:ext cx="1435029" cy="3525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8191" y="4571807"/>
            <a:ext cx="824326" cy="469042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25667912-2016-5D1D-116A-718DDBA14467}"/>
              </a:ext>
            </a:extLst>
          </p:cNvPr>
          <p:cNvSpPr txBox="1">
            <a:spLocks/>
          </p:cNvSpPr>
          <p:nvPr/>
        </p:nvSpPr>
        <p:spPr>
          <a:xfrm>
            <a:off x="563335" y="2811158"/>
            <a:ext cx="5223871" cy="1757928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Montserrat Medium" pitchFamily="2" charset="0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900"/>
              </a:spcAft>
            </a:pPr>
            <a:r>
              <a:rPr lang="de-AT" sz="2000" dirty="0">
                <a:latin typeface="Montserrat Medium"/>
              </a:rPr>
              <a:t>Trend Brief:</a:t>
            </a:r>
          </a:p>
          <a:p>
            <a:pPr algn="l">
              <a:lnSpc>
                <a:spcPct val="100000"/>
              </a:lnSpc>
              <a:spcAft>
                <a:spcPts val="900"/>
              </a:spcAft>
            </a:pPr>
            <a:r>
              <a:rPr lang="de-AT" sz="2000" b="1" dirty="0">
                <a:latin typeface="Montserrat Medium"/>
              </a:rPr>
              <a:t>Future Trends on AI </a:t>
            </a:r>
          </a:p>
          <a:p>
            <a:pPr algn="l">
              <a:lnSpc>
                <a:spcPct val="100000"/>
              </a:lnSpc>
              <a:spcAft>
                <a:spcPts val="900"/>
              </a:spcAft>
            </a:pPr>
            <a:r>
              <a:rPr lang="de-AT" sz="2000" b="1" dirty="0" err="1">
                <a:latin typeface="Montserrat Medium"/>
              </a:rPr>
              <a:t>to</a:t>
            </a:r>
            <a:r>
              <a:rPr lang="de-AT" sz="2000" b="1" dirty="0">
                <a:latin typeface="Montserrat Medium"/>
              </a:rPr>
              <a:t> support Health and Well-</a:t>
            </a:r>
            <a:r>
              <a:rPr lang="de-AT" sz="2000" b="1" dirty="0" err="1">
                <a:latin typeface="Montserrat Medium"/>
              </a:rPr>
              <a:t>being</a:t>
            </a:r>
            <a:endParaRPr lang="de-AT" sz="2000" b="1" dirty="0">
              <a:latin typeface="Montserrat Medium"/>
            </a:endParaRPr>
          </a:p>
          <a:p>
            <a:pPr algn="l">
              <a:lnSpc>
                <a:spcPct val="100000"/>
              </a:lnSpc>
              <a:spcAft>
                <a:spcPts val="900"/>
              </a:spcAft>
            </a:pPr>
            <a:endParaRPr lang="de-AT" sz="2000" dirty="0">
              <a:latin typeface="Montserrat Medium"/>
            </a:endParaRPr>
          </a:p>
          <a:p>
            <a:pPr algn="l">
              <a:lnSpc>
                <a:spcPct val="100000"/>
              </a:lnSpc>
              <a:spcAft>
                <a:spcPts val="900"/>
              </a:spcAft>
            </a:pPr>
            <a:endParaRPr lang="de-AT" sz="2000" dirty="0"/>
          </a:p>
          <a:p>
            <a:pPr algn="l">
              <a:lnSpc>
                <a:spcPct val="100000"/>
              </a:lnSpc>
              <a:spcAft>
                <a:spcPts val="900"/>
              </a:spcAft>
            </a:pPr>
            <a:endParaRPr lang="de-AT" sz="2000" dirty="0"/>
          </a:p>
        </p:txBody>
      </p:sp>
      <p:pic>
        <p:nvPicPr>
          <p:cNvPr id="11" name="Grafik 4">
            <a:extLst>
              <a:ext uri="{FF2B5EF4-FFF2-40B4-BE49-F238E27FC236}">
                <a16:creationId xmlns:a16="http://schemas.microsoft.com/office/drawing/2014/main" id="{3FD9EABA-9C1D-6198-439F-5834C657410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684" r="6852"/>
          <a:stretch/>
        </p:blipFill>
        <p:spPr>
          <a:xfrm>
            <a:off x="5436229" y="1408494"/>
            <a:ext cx="3707771" cy="302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939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F4A726-2DE7-CCD0-E037-9976275F19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r="12264"/>
          <a:stretch/>
        </p:blipFill>
        <p:spPr>
          <a:xfrm>
            <a:off x="2466480" y="-16566"/>
            <a:ext cx="6677520" cy="516006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E9EE230-2858-8B80-21CA-C28D8933893F}"/>
              </a:ext>
            </a:extLst>
          </p:cNvPr>
          <p:cNvSpPr/>
          <p:nvPr/>
        </p:nvSpPr>
        <p:spPr>
          <a:xfrm>
            <a:off x="0" y="-14176"/>
            <a:ext cx="2468206" cy="515767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E7C91BE-05BE-401D-3A6B-FC31A4E7F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10</a:t>
            </a:fld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199901-BC31-2A39-3F16-0433A0370518}"/>
              </a:ext>
            </a:extLst>
          </p:cNvPr>
          <p:cNvSpPr txBox="1"/>
          <p:nvPr/>
        </p:nvSpPr>
        <p:spPr>
          <a:xfrm>
            <a:off x="510227" y="2722670"/>
            <a:ext cx="14863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  <a:latin typeface="Montserrat Medium" panose="00000600000000000000" pitchFamily="2" charset="0"/>
              </a:rPr>
              <a:t>AI </a:t>
            </a:r>
            <a:r>
              <a:rPr lang="de-DE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affects</a:t>
            </a:r>
            <a:r>
              <a:rPr lang="de-DE" b="1" dirty="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the</a:t>
            </a:r>
            <a:r>
              <a:rPr lang="de-DE" b="1" dirty="0">
                <a:solidFill>
                  <a:schemeClr val="bg1"/>
                </a:solidFill>
                <a:latin typeface="Montserrat Medium" panose="00000600000000000000" pitchFamily="2" charset="0"/>
              </a:rPr>
              <a:t>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746605-53E3-D5B8-CC73-2FF376D27BFD}"/>
              </a:ext>
            </a:extLst>
          </p:cNvPr>
          <p:cNvSpPr txBox="1"/>
          <p:nvPr/>
        </p:nvSpPr>
        <p:spPr>
          <a:xfrm>
            <a:off x="308158" y="1506541"/>
            <a:ext cx="17844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  <a:latin typeface="Montserrat Medium" panose="00000600000000000000" pitchFamily="2" charset="0"/>
              </a:rPr>
              <a:t>Market </a:t>
            </a:r>
            <a:r>
              <a:rPr lang="de-DE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Readiness</a:t>
            </a:r>
            <a:endParaRPr lang="de-DE" b="1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83E79B-FDBE-0EB6-1344-0217AC7B43DF}"/>
              </a:ext>
            </a:extLst>
          </p:cNvPr>
          <p:cNvSpPr txBox="1"/>
          <p:nvPr/>
        </p:nvSpPr>
        <p:spPr>
          <a:xfrm>
            <a:off x="155963" y="242538"/>
            <a:ext cx="21948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  <a:latin typeface="Montserrat Medium" panose="00000600000000000000" pitchFamily="2" charset="0"/>
              </a:rPr>
              <a:t>Technology </a:t>
            </a:r>
            <a:r>
              <a:rPr lang="de-DE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Readiness</a:t>
            </a:r>
            <a:endParaRPr lang="de-DE" b="1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62F881FE-24BD-610A-944B-F3B26B32E010}"/>
              </a:ext>
            </a:extLst>
          </p:cNvPr>
          <p:cNvGraphicFramePr/>
          <p:nvPr/>
        </p:nvGraphicFramePr>
        <p:xfrm>
          <a:off x="-168097" y="3102657"/>
          <a:ext cx="2854148" cy="1902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77868781-E4D5-16C6-8E69-2E757D9C7787}"/>
              </a:ext>
            </a:extLst>
          </p:cNvPr>
          <p:cNvSpPr txBox="1"/>
          <p:nvPr/>
        </p:nvSpPr>
        <p:spPr>
          <a:xfrm>
            <a:off x="3779645" y="2722396"/>
            <a:ext cx="246820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dirty="0">
                <a:solidFill>
                  <a:schemeClr val="tx1"/>
                </a:solidFill>
                <a:latin typeface="Montserrat Medium" panose="00000600000000000000" pitchFamily="2" charset="0"/>
              </a:rPr>
              <a:t>Detection of current status (e.g., eating, walking, in bathroom)</a:t>
            </a:r>
            <a:endParaRPr lang="de-DE" sz="1500" dirty="0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2F38CA-F742-AADF-B5FC-A239DC9F0F48}"/>
              </a:ext>
            </a:extLst>
          </p:cNvPr>
          <p:cNvSpPr txBox="1"/>
          <p:nvPr/>
        </p:nvSpPr>
        <p:spPr>
          <a:xfrm>
            <a:off x="3337034" y="4014422"/>
            <a:ext cx="246820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dirty="0">
                <a:solidFill>
                  <a:schemeClr val="tx1"/>
                </a:solidFill>
                <a:latin typeface="Montserrat Medium" panose="00000600000000000000" pitchFamily="2" charset="0"/>
              </a:rPr>
              <a:t>Automatic alerting of medical staff</a:t>
            </a:r>
            <a:endParaRPr lang="de-DE" sz="1500" dirty="0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7B9FDF4-0285-1D9D-BD0F-C2219D02D16D}"/>
              </a:ext>
            </a:extLst>
          </p:cNvPr>
          <p:cNvSpPr txBox="1"/>
          <p:nvPr/>
        </p:nvSpPr>
        <p:spPr>
          <a:xfrm>
            <a:off x="2938155" y="852079"/>
            <a:ext cx="54416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Smart </a:t>
            </a:r>
            <a:r>
              <a:rPr lang="de-DE" sz="3200" b="1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monitoring</a:t>
            </a:r>
            <a:r>
              <a:rPr lang="de-DE" sz="32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3200" b="1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of</a:t>
            </a:r>
            <a:r>
              <a:rPr lang="de-DE" sz="32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3200" b="1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the</a:t>
            </a:r>
            <a:r>
              <a:rPr lang="de-DE" sz="32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3200" b="1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elderly‘s</a:t>
            </a:r>
            <a:r>
              <a:rPr lang="de-DE" sz="32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3200" b="1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health</a:t>
            </a:r>
            <a:r>
              <a:rPr lang="de-DE" sz="32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 via </a:t>
            </a:r>
            <a:r>
              <a:rPr lang="de-DE" sz="3200" b="1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sound</a:t>
            </a:r>
            <a:r>
              <a:rPr lang="de-DE" sz="32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3200" b="1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waves</a:t>
            </a:r>
            <a:endParaRPr lang="de-DE" sz="3200" b="1" dirty="0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03CC2B-C771-5DD8-016B-8BFCBE138DD5}"/>
              </a:ext>
            </a:extLst>
          </p:cNvPr>
          <p:cNvSpPr txBox="1"/>
          <p:nvPr/>
        </p:nvSpPr>
        <p:spPr>
          <a:xfrm>
            <a:off x="3889283" y="178734"/>
            <a:ext cx="544167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2200" b="1" dirty="0">
                <a:latin typeface="Montserrat Medium" panose="00000600000000000000" pitchFamily="2" charset="0"/>
              </a:rPr>
              <a:t>Use </a:t>
            </a:r>
            <a:r>
              <a:rPr lang="de-AT" sz="2200" b="1" dirty="0" err="1">
                <a:latin typeface="Montserrat Medium" panose="00000600000000000000" pitchFamily="2" charset="0"/>
              </a:rPr>
              <a:t>cases</a:t>
            </a:r>
            <a:r>
              <a:rPr lang="de-AT" sz="2200" b="1" dirty="0">
                <a:latin typeface="Montserrat Medium" panose="00000600000000000000" pitchFamily="2" charset="0"/>
              </a:rPr>
              <a:t> in your industry</a:t>
            </a:r>
            <a:endParaRPr lang="en-US" sz="2200" dirty="0">
              <a:latin typeface="Montserrat Medium" panose="00000600000000000000" pitchFamily="2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FB8B5E05-072F-F23F-359B-2B44DE31DD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3437466"/>
              </p:ext>
            </p:extLst>
          </p:nvPr>
        </p:nvGraphicFramePr>
        <p:xfrm>
          <a:off x="228984" y="559873"/>
          <a:ext cx="2059986" cy="779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CFD683E5-8E3B-7F50-4B8A-BF8A00925F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1510278"/>
              </p:ext>
            </p:extLst>
          </p:nvPr>
        </p:nvGraphicFramePr>
        <p:xfrm>
          <a:off x="228984" y="1832720"/>
          <a:ext cx="2059986" cy="779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4020483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25A77C4-F379-CAB8-03CD-9E3A133E5D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r="11609"/>
          <a:stretch/>
        </p:blipFill>
        <p:spPr>
          <a:xfrm>
            <a:off x="2468207" y="-3002"/>
            <a:ext cx="6675794" cy="513532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E9EE230-2858-8B80-21CA-C28D8933893F}"/>
              </a:ext>
            </a:extLst>
          </p:cNvPr>
          <p:cNvSpPr/>
          <p:nvPr/>
        </p:nvSpPr>
        <p:spPr>
          <a:xfrm>
            <a:off x="0" y="-14176"/>
            <a:ext cx="2468206" cy="515767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E7C91BE-05BE-401D-3A6B-FC31A4E7F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11</a:t>
            </a:fld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199901-BC31-2A39-3F16-0433A0370518}"/>
              </a:ext>
            </a:extLst>
          </p:cNvPr>
          <p:cNvSpPr txBox="1"/>
          <p:nvPr/>
        </p:nvSpPr>
        <p:spPr>
          <a:xfrm>
            <a:off x="526498" y="2703636"/>
            <a:ext cx="14863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  <a:latin typeface="Montserrat Medium" panose="00000600000000000000" pitchFamily="2" charset="0"/>
              </a:rPr>
              <a:t>AI </a:t>
            </a:r>
            <a:r>
              <a:rPr lang="de-DE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affects</a:t>
            </a:r>
            <a:r>
              <a:rPr lang="de-DE" b="1" dirty="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the</a:t>
            </a:r>
            <a:r>
              <a:rPr lang="de-DE" b="1" dirty="0">
                <a:solidFill>
                  <a:schemeClr val="bg1"/>
                </a:solidFill>
                <a:latin typeface="Montserrat Medium" panose="00000600000000000000" pitchFamily="2" charset="0"/>
              </a:rPr>
              <a:t>…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2B81C6A-6F83-F8E5-0E73-2FEA363C1DEE}"/>
              </a:ext>
            </a:extLst>
          </p:cNvPr>
          <p:cNvSpPr txBox="1"/>
          <p:nvPr/>
        </p:nvSpPr>
        <p:spPr>
          <a:xfrm>
            <a:off x="308158" y="1506541"/>
            <a:ext cx="17844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  <a:latin typeface="Montserrat Medium" panose="00000600000000000000" pitchFamily="2" charset="0"/>
              </a:rPr>
              <a:t>Market </a:t>
            </a:r>
            <a:r>
              <a:rPr lang="de-DE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Readiness</a:t>
            </a:r>
            <a:endParaRPr lang="de-DE" b="1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344007-8C8C-252D-F0C1-3C6C5874485C}"/>
              </a:ext>
            </a:extLst>
          </p:cNvPr>
          <p:cNvSpPr txBox="1"/>
          <p:nvPr/>
        </p:nvSpPr>
        <p:spPr>
          <a:xfrm>
            <a:off x="155963" y="242538"/>
            <a:ext cx="21948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  <a:latin typeface="Montserrat Medium" panose="00000600000000000000" pitchFamily="2" charset="0"/>
              </a:rPr>
              <a:t>Technology </a:t>
            </a:r>
            <a:r>
              <a:rPr lang="de-DE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Readiness</a:t>
            </a:r>
            <a:endParaRPr lang="de-DE" b="1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03CC2B-C771-5DD8-016B-8BFCBE138DD5}"/>
              </a:ext>
            </a:extLst>
          </p:cNvPr>
          <p:cNvSpPr txBox="1"/>
          <p:nvPr/>
        </p:nvSpPr>
        <p:spPr>
          <a:xfrm>
            <a:off x="3889283" y="178734"/>
            <a:ext cx="392578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2200" b="1" dirty="0">
                <a:latin typeface="Montserrat Medium" panose="00000600000000000000" pitchFamily="2" charset="0"/>
              </a:rPr>
              <a:t>Use </a:t>
            </a:r>
            <a:r>
              <a:rPr lang="de-AT" sz="2200" b="1" dirty="0" err="1">
                <a:latin typeface="Montserrat Medium" panose="00000600000000000000" pitchFamily="2" charset="0"/>
              </a:rPr>
              <a:t>cases</a:t>
            </a:r>
            <a:r>
              <a:rPr lang="de-AT" sz="2200" b="1" dirty="0">
                <a:latin typeface="Montserrat Medium" panose="00000600000000000000" pitchFamily="2" charset="0"/>
              </a:rPr>
              <a:t> in your industry</a:t>
            </a:r>
            <a:endParaRPr lang="en-US" sz="2200" dirty="0">
              <a:latin typeface="Montserrat Medium" panose="00000600000000000000" pitchFamily="2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7B9FDF4-0285-1D9D-BD0F-C2219D02D16D}"/>
              </a:ext>
            </a:extLst>
          </p:cNvPr>
          <p:cNvSpPr txBox="1"/>
          <p:nvPr/>
        </p:nvSpPr>
        <p:spPr>
          <a:xfrm>
            <a:off x="2776364" y="919186"/>
            <a:ext cx="55188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err="1">
                <a:latin typeface="Montserrat Medium" panose="00000600000000000000" pitchFamily="2" charset="0"/>
              </a:rPr>
              <a:t>Prediction</a:t>
            </a:r>
            <a:r>
              <a:rPr lang="de-DE" sz="3200" b="1" dirty="0">
                <a:latin typeface="Montserrat Medium" panose="00000600000000000000" pitchFamily="2" charset="0"/>
              </a:rPr>
              <a:t> </a:t>
            </a:r>
            <a:r>
              <a:rPr lang="de-DE" sz="3200" b="1" dirty="0" err="1">
                <a:latin typeface="Montserrat Medium" panose="00000600000000000000" pitchFamily="2" charset="0"/>
              </a:rPr>
              <a:t>of</a:t>
            </a:r>
            <a:r>
              <a:rPr lang="de-DE" sz="3200" b="1" dirty="0">
                <a:latin typeface="Montserrat Medium" panose="00000600000000000000" pitchFamily="2" charset="0"/>
              </a:rPr>
              <a:t> </a:t>
            </a:r>
            <a:r>
              <a:rPr lang="de-DE" sz="3200" b="1" dirty="0" err="1">
                <a:latin typeface="Montserrat Medium" panose="00000600000000000000" pitchFamily="2" charset="0"/>
              </a:rPr>
              <a:t>depression</a:t>
            </a:r>
            <a:r>
              <a:rPr lang="de-DE" sz="3200" b="1" dirty="0">
                <a:latin typeface="Montserrat Medium" panose="00000600000000000000" pitchFamily="2" charset="0"/>
              </a:rPr>
              <a:t> </a:t>
            </a:r>
            <a:r>
              <a:rPr lang="de-DE" sz="3200" b="1" dirty="0" err="1">
                <a:latin typeface="Montserrat Medium" panose="00000600000000000000" pitchFamily="2" charset="0"/>
              </a:rPr>
              <a:t>treatment</a:t>
            </a:r>
            <a:r>
              <a:rPr lang="de-DE" sz="3200" b="1" dirty="0">
                <a:latin typeface="Montserrat Medium" panose="00000600000000000000" pitchFamily="2" charset="0"/>
              </a:rPr>
              <a:t> </a:t>
            </a:r>
            <a:r>
              <a:rPr lang="de-DE" sz="3200" b="1" dirty="0" err="1">
                <a:latin typeface="Montserrat Medium" panose="00000600000000000000" pitchFamily="2" charset="0"/>
              </a:rPr>
              <a:t>outcomes</a:t>
            </a:r>
            <a:r>
              <a:rPr lang="de-DE" sz="3200" b="1" dirty="0">
                <a:latin typeface="Montserrat Medium" panose="00000600000000000000" pitchFamily="2" charset="0"/>
              </a:rPr>
              <a:t> </a:t>
            </a:r>
            <a:r>
              <a:rPr lang="de-DE" sz="3200" b="1" dirty="0" err="1">
                <a:latin typeface="Montserrat Medium" panose="00000600000000000000" pitchFamily="2" charset="0"/>
              </a:rPr>
              <a:t>with</a:t>
            </a:r>
            <a:r>
              <a:rPr lang="de-DE" sz="3200" b="1" dirty="0">
                <a:latin typeface="Montserrat Medium" panose="00000600000000000000" pitchFamily="2" charset="0"/>
              </a:rPr>
              <a:t> </a:t>
            </a:r>
            <a:r>
              <a:rPr lang="de-DE" sz="3200" b="1" dirty="0" err="1">
                <a:latin typeface="Montserrat Medium" panose="00000600000000000000" pitchFamily="2" charset="0"/>
              </a:rPr>
              <a:t>wearables</a:t>
            </a:r>
            <a:endParaRPr lang="de-DE" sz="3200" b="1" dirty="0">
              <a:latin typeface="Montserrat Medium" panose="00000600000000000000" pitchFamily="2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4C5FCC5-EA7B-4AB1-0E5A-10AC036D66D0}"/>
              </a:ext>
            </a:extLst>
          </p:cNvPr>
          <p:cNvSpPr txBox="1"/>
          <p:nvPr/>
        </p:nvSpPr>
        <p:spPr>
          <a:xfrm>
            <a:off x="5407569" y="3018619"/>
            <a:ext cx="320993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tx1"/>
                </a:solidFill>
                <a:latin typeface="Montserrat Medium" panose="00000600000000000000" pitchFamily="2" charset="0"/>
              </a:rPr>
              <a:t>Assess chances for future successful psychological treatments </a:t>
            </a:r>
            <a:endParaRPr lang="de-DE" sz="1500" dirty="0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FBBDDF4-1E70-C808-0391-C1D95122D4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3212975"/>
              </p:ext>
            </p:extLst>
          </p:nvPr>
        </p:nvGraphicFramePr>
        <p:xfrm>
          <a:off x="173198" y="562783"/>
          <a:ext cx="2121811" cy="779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9AAAB44A-FA4F-1C20-1A5E-4ACFA5CBC7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7200328"/>
              </p:ext>
            </p:extLst>
          </p:nvPr>
        </p:nvGraphicFramePr>
        <p:xfrm>
          <a:off x="130688" y="1775513"/>
          <a:ext cx="2121811" cy="779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DEAC70DC-2283-677E-B27E-225C4F1D847F}"/>
              </a:ext>
            </a:extLst>
          </p:cNvPr>
          <p:cNvGraphicFramePr/>
          <p:nvPr/>
        </p:nvGraphicFramePr>
        <p:xfrm>
          <a:off x="-168097" y="3102657"/>
          <a:ext cx="2854148" cy="1902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281306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lying in bed&#10;&#10;Description automatically generated">
            <a:extLst>
              <a:ext uri="{FF2B5EF4-FFF2-40B4-BE49-F238E27FC236}">
                <a16:creationId xmlns:a16="http://schemas.microsoft.com/office/drawing/2014/main" id="{EB9185B9-2FEC-1CCB-E0FB-3E4A281816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92"/>
          <a:stretch/>
        </p:blipFill>
        <p:spPr>
          <a:xfrm>
            <a:off x="2468206" y="-516"/>
            <a:ext cx="6675794" cy="51435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E9EE230-2858-8B80-21CA-C28D8933893F}"/>
              </a:ext>
            </a:extLst>
          </p:cNvPr>
          <p:cNvSpPr/>
          <p:nvPr/>
        </p:nvSpPr>
        <p:spPr>
          <a:xfrm>
            <a:off x="0" y="-14176"/>
            <a:ext cx="2468206" cy="515767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03CC2B-C771-5DD8-016B-8BFCBE138DD5}"/>
              </a:ext>
            </a:extLst>
          </p:cNvPr>
          <p:cNvSpPr txBox="1"/>
          <p:nvPr/>
        </p:nvSpPr>
        <p:spPr>
          <a:xfrm>
            <a:off x="3889283" y="178734"/>
            <a:ext cx="544167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2200" b="1" dirty="0">
                <a:solidFill>
                  <a:schemeClr val="bg1"/>
                </a:solidFill>
                <a:latin typeface="Montserrat Medium" panose="00000600000000000000" pitchFamily="2" charset="0"/>
              </a:rPr>
              <a:t>Use </a:t>
            </a:r>
            <a:r>
              <a:rPr lang="de-AT" sz="2200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cases</a:t>
            </a:r>
            <a:r>
              <a:rPr lang="de-AT" sz="2200" b="1" dirty="0">
                <a:solidFill>
                  <a:schemeClr val="bg1"/>
                </a:solidFill>
                <a:latin typeface="Montserrat Medium" panose="00000600000000000000" pitchFamily="2" charset="0"/>
              </a:rPr>
              <a:t> in your industry</a:t>
            </a:r>
            <a:endParaRPr lang="en-US" sz="22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E7C91BE-05BE-401D-3A6B-FC31A4E7F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12</a:t>
            </a:fld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199901-BC31-2A39-3F16-0433A0370518}"/>
              </a:ext>
            </a:extLst>
          </p:cNvPr>
          <p:cNvSpPr txBox="1"/>
          <p:nvPr/>
        </p:nvSpPr>
        <p:spPr>
          <a:xfrm>
            <a:off x="89155" y="2571750"/>
            <a:ext cx="14863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  <a:latin typeface="Montserrat Medium" panose="00000600000000000000" pitchFamily="2" charset="0"/>
              </a:rPr>
              <a:t>AI </a:t>
            </a:r>
            <a:r>
              <a:rPr lang="de-DE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affects</a:t>
            </a:r>
            <a:r>
              <a:rPr lang="de-DE" b="1" dirty="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the</a:t>
            </a:r>
            <a:r>
              <a:rPr lang="de-DE" b="1" dirty="0">
                <a:solidFill>
                  <a:schemeClr val="bg1"/>
                </a:solidFill>
                <a:latin typeface="Montserrat Medium" panose="00000600000000000000" pitchFamily="2" charset="0"/>
              </a:rPr>
              <a:t>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6C819A-8046-3C0F-FD95-2BF4FB648277}"/>
              </a:ext>
            </a:extLst>
          </p:cNvPr>
          <p:cNvSpPr txBox="1"/>
          <p:nvPr/>
        </p:nvSpPr>
        <p:spPr>
          <a:xfrm>
            <a:off x="308158" y="1506541"/>
            <a:ext cx="17844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  <a:latin typeface="Montserrat Medium" panose="00000600000000000000" pitchFamily="2" charset="0"/>
              </a:rPr>
              <a:t>Market </a:t>
            </a:r>
            <a:r>
              <a:rPr lang="de-DE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Readiness</a:t>
            </a:r>
            <a:endParaRPr lang="de-DE" b="1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D78F30-4384-D694-102A-001C0676CB87}"/>
              </a:ext>
            </a:extLst>
          </p:cNvPr>
          <p:cNvSpPr txBox="1"/>
          <p:nvPr/>
        </p:nvSpPr>
        <p:spPr>
          <a:xfrm>
            <a:off x="155963" y="242538"/>
            <a:ext cx="21948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  <a:latin typeface="Montserrat Medium" panose="00000600000000000000" pitchFamily="2" charset="0"/>
              </a:rPr>
              <a:t>Technology </a:t>
            </a:r>
            <a:r>
              <a:rPr lang="de-DE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Readiness</a:t>
            </a:r>
            <a:endParaRPr lang="de-DE" b="1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AE638AF-0E6D-024E-3461-639499202A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480"/>
          <a:stretch/>
        </p:blipFill>
        <p:spPr>
          <a:xfrm>
            <a:off x="6694447" y="2612392"/>
            <a:ext cx="2135228" cy="2214510"/>
          </a:xfrm>
          <a:prstGeom prst="rect">
            <a:avLst/>
          </a:prstGeom>
        </p:spPr>
      </p:pic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A6D95561-5513-2262-00FC-168282B140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5177875"/>
              </p:ext>
            </p:extLst>
          </p:nvPr>
        </p:nvGraphicFramePr>
        <p:xfrm>
          <a:off x="228984" y="559873"/>
          <a:ext cx="2059986" cy="779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8A50247A-EE6C-1403-206D-DA07FAC854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0071487"/>
              </p:ext>
            </p:extLst>
          </p:nvPr>
        </p:nvGraphicFramePr>
        <p:xfrm>
          <a:off x="228984" y="1832720"/>
          <a:ext cx="2059986" cy="779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3" name="Textfeld 11">
            <a:extLst>
              <a:ext uri="{FF2B5EF4-FFF2-40B4-BE49-F238E27FC236}">
                <a16:creationId xmlns:a16="http://schemas.microsoft.com/office/drawing/2014/main" id="{6BD7A2DE-A6A8-29F9-2189-81C407DA3C87}"/>
              </a:ext>
            </a:extLst>
          </p:cNvPr>
          <p:cNvSpPr txBox="1"/>
          <p:nvPr/>
        </p:nvSpPr>
        <p:spPr>
          <a:xfrm>
            <a:off x="5107275" y="1046481"/>
            <a:ext cx="4331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>
                <a:solidFill>
                  <a:schemeClr val="bg1"/>
                </a:solidFill>
                <a:latin typeface="Montserrat Medium" panose="00000600000000000000" pitchFamily="2" charset="0"/>
              </a:rPr>
              <a:t>AI </a:t>
            </a:r>
            <a:r>
              <a:rPr lang="de-DE" sz="2500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sleep</a:t>
            </a:r>
            <a:r>
              <a:rPr lang="de-DE" sz="2500" b="1" dirty="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2500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tracking</a:t>
            </a:r>
            <a:r>
              <a:rPr lang="de-DE" sz="2500" b="1" dirty="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sz="2500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technology</a:t>
            </a:r>
            <a:endParaRPr lang="de-DE" sz="2500" b="1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9A42CB-7DE1-3CF0-9DE7-05AFE87825AF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t="33379"/>
          <a:stretch/>
        </p:blipFill>
        <p:spPr>
          <a:xfrm>
            <a:off x="4201997" y="3400666"/>
            <a:ext cx="2374202" cy="1461059"/>
          </a:xfrm>
          <a:prstGeom prst="rect">
            <a:avLst/>
          </a:prstGeom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75676517-CA79-F771-C12F-3D571BFE212C}"/>
              </a:ext>
            </a:extLst>
          </p:cNvPr>
          <p:cNvGraphicFramePr/>
          <p:nvPr/>
        </p:nvGraphicFramePr>
        <p:xfrm>
          <a:off x="-168097" y="3102657"/>
          <a:ext cx="2854148" cy="1902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</p:spTree>
    <p:extLst>
      <p:ext uri="{BB962C8B-B14F-4D97-AF65-F5344CB8AC3E}">
        <p14:creationId xmlns:p14="http://schemas.microsoft.com/office/powerpoint/2010/main" val="124315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9A104C-1786-D805-857D-7BC6FC9F2C4E}"/>
              </a:ext>
            </a:extLst>
          </p:cNvPr>
          <p:cNvSpPr/>
          <p:nvPr/>
        </p:nvSpPr>
        <p:spPr>
          <a:xfrm>
            <a:off x="6608064" y="4375444"/>
            <a:ext cx="2535936" cy="10896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Picture 5" descr="A curved road with white lines&#10;&#10;Description automatically generated">
            <a:extLst>
              <a:ext uri="{FF2B5EF4-FFF2-40B4-BE49-F238E27FC236}">
                <a16:creationId xmlns:a16="http://schemas.microsoft.com/office/drawing/2014/main" id="{67C789F1-89D1-05E1-FF9C-8030AC14B2B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00912" y="286207"/>
            <a:ext cx="7943088" cy="58112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C1935D-1763-0FD1-557B-4488432F1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65" y="200166"/>
            <a:ext cx="4699254" cy="994172"/>
          </a:xfrm>
        </p:spPr>
        <p:txBody>
          <a:bodyPr>
            <a:normAutofit fontScale="90000"/>
          </a:bodyPr>
          <a:lstStyle/>
          <a:p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select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best</a:t>
            </a:r>
            <a:r>
              <a:rPr lang="de-DE" dirty="0"/>
              <a:t> AI </a:t>
            </a:r>
            <a:r>
              <a:rPr lang="de-DE" dirty="0" err="1"/>
              <a:t>tools</a:t>
            </a:r>
            <a:r>
              <a:rPr lang="de-DE" dirty="0"/>
              <a:t>, </a:t>
            </a:r>
            <a:r>
              <a:rPr lang="de-DE" dirty="0" err="1"/>
              <a:t>businesses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540B24-683E-B9DB-B9DF-09FB3CAB1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13</a:t>
            </a:fld>
            <a:endParaRPr lang="en-GB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8AC57F6-33D1-D59A-4819-3A55EAFBF3C6}"/>
              </a:ext>
            </a:extLst>
          </p:cNvPr>
          <p:cNvSpPr txBox="1"/>
          <p:nvPr/>
        </p:nvSpPr>
        <p:spPr>
          <a:xfrm>
            <a:off x="410597" y="4640997"/>
            <a:ext cx="2916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Define</a:t>
            </a:r>
            <a:r>
              <a:rPr lang="de-DE" sz="20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2000" b="1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specific</a:t>
            </a:r>
            <a:r>
              <a:rPr lang="de-DE" sz="20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2000" b="1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needs</a:t>
            </a:r>
            <a:endParaRPr lang="de-DE" sz="2000" b="1" dirty="0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22E7B6A-909D-5E3A-026F-D735BF988653}"/>
              </a:ext>
            </a:extLst>
          </p:cNvPr>
          <p:cNvSpPr txBox="1"/>
          <p:nvPr/>
        </p:nvSpPr>
        <p:spPr>
          <a:xfrm>
            <a:off x="105065" y="2689031"/>
            <a:ext cx="17636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Montserrat Medium" panose="00000600000000000000" pitchFamily="2" charset="0"/>
              </a:rPr>
              <a:t>Research </a:t>
            </a:r>
            <a:r>
              <a:rPr lang="de-DE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options</a:t>
            </a:r>
            <a:endParaRPr lang="de-DE" dirty="0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C56B7B2-8541-1B59-3CC2-35FC9B52FC54}"/>
              </a:ext>
            </a:extLst>
          </p:cNvPr>
          <p:cNvSpPr txBox="1"/>
          <p:nvPr/>
        </p:nvSpPr>
        <p:spPr>
          <a:xfrm>
            <a:off x="1335651" y="2220187"/>
            <a:ext cx="18646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Evaluate</a:t>
            </a:r>
            <a:r>
              <a:rPr lang="de-DE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expertise</a:t>
            </a:r>
            <a:endParaRPr lang="de-DE" dirty="0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BFD7B1BA-DB89-4211-A675-53FEEBFCD189}"/>
              </a:ext>
            </a:extLst>
          </p:cNvPr>
          <p:cNvSpPr txBox="1"/>
          <p:nvPr/>
        </p:nvSpPr>
        <p:spPr>
          <a:xfrm>
            <a:off x="4203592" y="3378937"/>
            <a:ext cx="24224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Montserrat Medium" panose="00000600000000000000" pitchFamily="2" charset="0"/>
              </a:rPr>
              <a:t>Test </a:t>
            </a:r>
            <a:r>
              <a:rPr lang="de-DE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during</a:t>
            </a:r>
            <a:r>
              <a:rPr lang="de-DE" dirty="0">
                <a:solidFill>
                  <a:schemeClr val="tx1"/>
                </a:solidFill>
                <a:latin typeface="Montserrat Medium" panose="00000600000000000000" pitchFamily="2" charset="0"/>
              </a:rPr>
              <a:t> a </a:t>
            </a:r>
            <a:r>
              <a:rPr lang="de-DE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trial</a:t>
            </a:r>
            <a:r>
              <a:rPr lang="de-DE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period</a:t>
            </a:r>
            <a:endParaRPr lang="de-DE" dirty="0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9362AC4-9105-28F7-6F65-763F51A06D29}"/>
              </a:ext>
            </a:extLst>
          </p:cNvPr>
          <p:cNvSpPr txBox="1"/>
          <p:nvPr/>
        </p:nvSpPr>
        <p:spPr>
          <a:xfrm>
            <a:off x="6457950" y="4067667"/>
            <a:ext cx="21018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Montserrat Medium" panose="00000600000000000000" pitchFamily="2" charset="0"/>
              </a:rPr>
              <a:t>Check </a:t>
            </a:r>
            <a:r>
              <a:rPr lang="de-DE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user</a:t>
            </a:r>
            <a:r>
              <a:rPr lang="de-DE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feedback</a:t>
            </a:r>
            <a:endParaRPr lang="de-DE" dirty="0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7374545-8F5C-CC47-AD03-CF53CFF4B4CA}"/>
              </a:ext>
            </a:extLst>
          </p:cNvPr>
          <p:cNvSpPr txBox="1"/>
          <p:nvPr/>
        </p:nvSpPr>
        <p:spPr>
          <a:xfrm>
            <a:off x="226131" y="3823376"/>
            <a:ext cx="1417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Montserrat Medium" panose="00000600000000000000" pitchFamily="2" charset="0"/>
              </a:rPr>
              <a:t>Analyze </a:t>
            </a:r>
            <a:r>
              <a:rPr lang="de-DE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costs</a:t>
            </a:r>
            <a:endParaRPr lang="de-DE" dirty="0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7DC65E8-F9C6-C156-4685-92506FE61F62}"/>
              </a:ext>
            </a:extLst>
          </p:cNvPr>
          <p:cNvSpPr txBox="1"/>
          <p:nvPr/>
        </p:nvSpPr>
        <p:spPr>
          <a:xfrm>
            <a:off x="5138184" y="2670287"/>
            <a:ext cx="32399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Ensure</a:t>
            </a:r>
            <a:r>
              <a:rPr lang="de-DE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scalability</a:t>
            </a:r>
            <a:r>
              <a:rPr lang="de-DE" dirty="0">
                <a:solidFill>
                  <a:schemeClr val="tx1"/>
                </a:solidFill>
                <a:latin typeface="Montserrat Medium" panose="00000600000000000000" pitchFamily="2" charset="0"/>
              </a:rPr>
              <a:t> and </a:t>
            </a:r>
            <a:r>
              <a:rPr lang="de-DE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integration</a:t>
            </a:r>
            <a:endParaRPr lang="de-DE" dirty="0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7067854-467D-4778-93A7-F62C8BF32E38}"/>
              </a:ext>
            </a:extLst>
          </p:cNvPr>
          <p:cNvSpPr txBox="1"/>
          <p:nvPr/>
        </p:nvSpPr>
        <p:spPr>
          <a:xfrm>
            <a:off x="530271" y="1676557"/>
            <a:ext cx="31886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Assess</a:t>
            </a:r>
            <a:r>
              <a:rPr lang="de-DE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data</a:t>
            </a:r>
            <a:r>
              <a:rPr lang="de-DE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privacy</a:t>
            </a:r>
            <a:r>
              <a:rPr lang="de-DE" dirty="0">
                <a:solidFill>
                  <a:schemeClr val="tx1"/>
                </a:solidFill>
                <a:latin typeface="Montserrat Medium" panose="00000600000000000000" pitchFamily="2" charset="0"/>
              </a:rPr>
              <a:t> &amp; </a:t>
            </a:r>
            <a:r>
              <a:rPr lang="de-DE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integration</a:t>
            </a:r>
            <a:endParaRPr lang="de-DE" dirty="0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66C2552A-8794-1473-A010-162EBCD6538E}"/>
              </a:ext>
            </a:extLst>
          </p:cNvPr>
          <p:cNvSpPr txBox="1"/>
          <p:nvPr/>
        </p:nvSpPr>
        <p:spPr>
          <a:xfrm>
            <a:off x="5270791" y="2007169"/>
            <a:ext cx="35429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Consider</a:t>
            </a:r>
            <a:r>
              <a:rPr lang="de-DE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maintenance</a:t>
            </a:r>
            <a:r>
              <a:rPr lang="de-DE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of</a:t>
            </a:r>
            <a:r>
              <a:rPr lang="de-DE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the</a:t>
            </a:r>
            <a:r>
              <a:rPr lang="de-DE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system</a:t>
            </a:r>
            <a:endParaRPr lang="de-DE" dirty="0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30B517B-FEEF-D534-F4A1-C6C773230A35}"/>
              </a:ext>
            </a:extLst>
          </p:cNvPr>
          <p:cNvSpPr txBox="1"/>
          <p:nvPr/>
        </p:nvSpPr>
        <p:spPr>
          <a:xfrm>
            <a:off x="4870631" y="1275028"/>
            <a:ext cx="22926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Calculate</a:t>
            </a:r>
            <a:r>
              <a:rPr lang="de-DE" dirty="0">
                <a:solidFill>
                  <a:schemeClr val="tx1"/>
                </a:solidFill>
                <a:latin typeface="Montserrat Medium" panose="00000600000000000000" pitchFamily="2" charset="0"/>
              </a:rPr>
              <a:t> potential ROI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DFC0556C-5822-76EB-F528-E4F84D113485}"/>
              </a:ext>
            </a:extLst>
          </p:cNvPr>
          <p:cNvSpPr txBox="1"/>
          <p:nvPr/>
        </p:nvSpPr>
        <p:spPr>
          <a:xfrm>
            <a:off x="5344289" y="596469"/>
            <a:ext cx="33457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Verify</a:t>
            </a:r>
            <a:r>
              <a:rPr lang="de-DE" sz="20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2000" b="1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long</a:t>
            </a:r>
            <a:r>
              <a:rPr lang="de-DE" sz="20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-term </a:t>
            </a:r>
            <a:r>
              <a:rPr lang="de-DE" sz="2000" b="1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viability</a:t>
            </a:r>
            <a:endParaRPr lang="de-DE" sz="2000" b="1" dirty="0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pic>
        <p:nvPicPr>
          <p:cNvPr id="11" name="Picture 10" descr="A yellow light bulb with a exclamation mark on it&#10;&#10;Description automatically generated">
            <a:extLst>
              <a:ext uri="{FF2B5EF4-FFF2-40B4-BE49-F238E27FC236}">
                <a16:creationId xmlns:a16="http://schemas.microsoft.com/office/drawing/2014/main" id="{5AD4DB24-64C5-DED9-0472-D1684ADE0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5911" y="320025"/>
            <a:ext cx="609997" cy="743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353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1935D-1763-0FD1-557B-4488432F1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092" y="444006"/>
            <a:ext cx="7697815" cy="994172"/>
          </a:xfrm>
        </p:spPr>
        <p:txBody>
          <a:bodyPr>
            <a:normAutofit/>
          </a:bodyPr>
          <a:lstStyle/>
          <a:p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go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here</a:t>
            </a:r>
            <a:r>
              <a:rPr lang="de-DE" dirty="0"/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171FD5-7CB4-303A-840A-CE85B04EAB74}"/>
              </a:ext>
            </a:extLst>
          </p:cNvPr>
          <p:cNvSpPr txBox="1"/>
          <p:nvPr/>
        </p:nvSpPr>
        <p:spPr>
          <a:xfrm>
            <a:off x="430483" y="2315718"/>
            <a:ext cx="403488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1600" dirty="0" err="1">
                <a:latin typeface="Montserrat Medium" panose="00000600000000000000" pitchFamily="2" charset="0"/>
              </a:rPr>
              <a:t>Realize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your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innovation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potentials</a:t>
            </a:r>
            <a:endParaRPr lang="de-DE" sz="1600" dirty="0">
              <a:latin typeface="Montserrat Medium" panose="000006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1600" dirty="0" err="1">
                <a:latin typeface="Montserrat Medium" panose="00000600000000000000" pitchFamily="2" charset="0"/>
              </a:rPr>
              <a:t>Grasp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empowering</a:t>
            </a:r>
            <a:r>
              <a:rPr lang="de-DE" sz="1600" dirty="0">
                <a:latin typeface="Montserrat Medium" panose="00000600000000000000" pitchFamily="2" charset="0"/>
              </a:rPr>
              <a:t> AI </a:t>
            </a:r>
            <a:r>
              <a:rPr lang="de-DE" sz="1600" dirty="0" err="1">
                <a:latin typeface="Montserrat Medium" panose="00000600000000000000" pitchFamily="2" charset="0"/>
              </a:rPr>
              <a:t>tools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for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your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business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processes</a:t>
            </a:r>
            <a:endParaRPr lang="de-DE" sz="1600" dirty="0">
              <a:latin typeface="Montserrat Medium" panose="000006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1600" dirty="0" err="1">
                <a:latin typeface="Montserrat Medium" panose="00000600000000000000" pitchFamily="2" charset="0"/>
              </a:rPr>
              <a:t>Make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the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most</a:t>
            </a:r>
            <a:r>
              <a:rPr lang="de-DE" sz="1600" dirty="0">
                <a:latin typeface="Montserrat Medium" panose="00000600000000000000" pitchFamily="2" charset="0"/>
              </a:rPr>
              <a:t> out </a:t>
            </a:r>
            <a:r>
              <a:rPr lang="de-DE" sz="1600" dirty="0" err="1">
                <a:latin typeface="Montserrat Medium" panose="00000600000000000000" pitchFamily="2" charset="0"/>
              </a:rPr>
              <a:t>of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your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company‘s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data</a:t>
            </a:r>
            <a:endParaRPr lang="de-DE" sz="1600" dirty="0">
              <a:latin typeface="Montserrat Medium" panose="000006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1600" dirty="0" err="1">
                <a:latin typeface="Montserrat Medium" panose="00000600000000000000" pitchFamily="2" charset="0"/>
              </a:rPr>
              <a:t>Better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recognize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your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customers</a:t>
            </a:r>
            <a:r>
              <a:rPr lang="de-DE" sz="1600" dirty="0">
                <a:latin typeface="Montserrat Medium" panose="00000600000000000000" pitchFamily="2" charset="0"/>
              </a:rPr>
              <a:t>‘ </a:t>
            </a:r>
            <a:r>
              <a:rPr lang="de-DE" sz="1600" dirty="0" err="1">
                <a:latin typeface="Montserrat Medium" panose="00000600000000000000" pitchFamily="2" charset="0"/>
              </a:rPr>
              <a:t>needs</a:t>
            </a:r>
            <a:endParaRPr lang="de-DE" sz="1600" dirty="0">
              <a:latin typeface="Montserrat Medium" panose="000006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1600" dirty="0">
                <a:latin typeface="Montserrat Medium" panose="00000600000000000000" pitchFamily="2" charset="0"/>
              </a:rPr>
              <a:t>Search out potential </a:t>
            </a:r>
            <a:r>
              <a:rPr lang="de-DE" sz="1600" dirty="0" err="1">
                <a:latin typeface="Montserrat Medium" panose="00000600000000000000" pitchFamily="2" charset="0"/>
              </a:rPr>
              <a:t>new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business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models</a:t>
            </a:r>
            <a:r>
              <a:rPr lang="de-DE" sz="1600" dirty="0">
                <a:latin typeface="Montserrat Medium" panose="00000600000000000000" pitchFamily="2" charset="0"/>
              </a:rPr>
              <a:t> in </a:t>
            </a:r>
            <a:r>
              <a:rPr lang="de-DE" sz="1600" dirty="0" err="1">
                <a:latin typeface="Montserrat Medium" panose="00000600000000000000" pitchFamily="2" charset="0"/>
              </a:rPr>
              <a:t>times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of</a:t>
            </a:r>
            <a:r>
              <a:rPr lang="de-DE" sz="1600" dirty="0">
                <a:latin typeface="Montserrat Medium" panose="00000600000000000000" pitchFamily="2" charset="0"/>
              </a:rPr>
              <a:t> </a:t>
            </a:r>
            <a:r>
              <a:rPr lang="de-DE" sz="1600" dirty="0" err="1">
                <a:latin typeface="Montserrat Medium" panose="00000600000000000000" pitchFamily="2" charset="0"/>
              </a:rPr>
              <a:t>the</a:t>
            </a:r>
            <a:r>
              <a:rPr lang="de-DE" sz="1600" dirty="0">
                <a:latin typeface="Montserrat Medium" panose="00000600000000000000" pitchFamily="2" charset="0"/>
              </a:rPr>
              <a:t> digital </a:t>
            </a:r>
            <a:r>
              <a:rPr lang="de-DE" sz="1600" dirty="0" err="1">
                <a:latin typeface="Montserrat Medium" panose="00000600000000000000" pitchFamily="2" charset="0"/>
              </a:rPr>
              <a:t>transformation</a:t>
            </a:r>
            <a:endParaRPr lang="de-DE" sz="1600" dirty="0">
              <a:latin typeface="Montserrat Medium" panose="000006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de-DE" dirty="0">
              <a:latin typeface="Montserrat Medium" panose="00000600000000000000" pitchFamily="2" charset="0"/>
            </a:endParaRPr>
          </a:p>
          <a:p>
            <a:endParaRPr lang="de-DE" dirty="0">
              <a:latin typeface="Montserrat Medium" panose="00000600000000000000" pitchFamily="2" charset="0"/>
            </a:endParaRPr>
          </a:p>
          <a:p>
            <a:endParaRPr lang="de-DE" dirty="0">
              <a:latin typeface="Montserrat Medium" panose="00000600000000000000" pitchFamily="2" charset="0"/>
            </a:endParaRPr>
          </a:p>
          <a:p>
            <a:endParaRPr lang="de-DE" dirty="0">
              <a:latin typeface="Montserrat Medium" panose="00000600000000000000" pitchFamily="2" charset="0"/>
            </a:endParaRPr>
          </a:p>
          <a:p>
            <a:endParaRPr lang="de-DE" dirty="0">
              <a:latin typeface="Montserrat Medium" panose="00000600000000000000" pitchFamily="2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20A0F2E-7A61-28E2-8E80-73BD24657E75}"/>
              </a:ext>
            </a:extLst>
          </p:cNvPr>
          <p:cNvSpPr txBox="1">
            <a:spLocks/>
          </p:cNvSpPr>
          <p:nvPr/>
        </p:nvSpPr>
        <p:spPr>
          <a:xfrm>
            <a:off x="430484" y="1344020"/>
            <a:ext cx="4034884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Montserrat Medium" pitchFamily="2" charset="0"/>
                <a:ea typeface="+mj-ea"/>
                <a:cs typeface="+mj-cs"/>
              </a:defRPr>
            </a:lvl1pPr>
          </a:lstStyle>
          <a:p>
            <a:pPr>
              <a:buClrTx/>
              <a:buFontTx/>
            </a:pPr>
            <a:r>
              <a:rPr lang="de-DE" sz="3000" dirty="0" err="1">
                <a:solidFill>
                  <a:schemeClr val="accent1">
                    <a:lumMod val="75000"/>
                  </a:schemeClr>
                </a:solidFill>
              </a:rPr>
              <a:t>If</a:t>
            </a:r>
            <a:r>
              <a:rPr lang="de-DE" sz="3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3000" dirty="0" err="1">
                <a:solidFill>
                  <a:schemeClr val="accent1">
                    <a:lumMod val="75000"/>
                  </a:schemeClr>
                </a:solidFill>
              </a:rPr>
              <a:t>you</a:t>
            </a:r>
            <a:r>
              <a:rPr lang="de-DE" sz="3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3000" dirty="0" err="1">
                <a:solidFill>
                  <a:schemeClr val="accent1">
                    <a:lumMod val="75000"/>
                  </a:schemeClr>
                </a:solidFill>
              </a:rPr>
              <a:t>would</a:t>
            </a:r>
            <a:r>
              <a:rPr lang="de-DE" sz="3000" dirty="0">
                <a:solidFill>
                  <a:schemeClr val="accent1">
                    <a:lumMod val="75000"/>
                  </a:schemeClr>
                </a:solidFill>
              </a:rPr>
              <a:t> like </a:t>
            </a:r>
            <a:r>
              <a:rPr lang="de-DE" sz="3000" dirty="0" err="1">
                <a:solidFill>
                  <a:schemeClr val="accent1">
                    <a:lumMod val="75000"/>
                  </a:schemeClr>
                </a:solidFill>
              </a:rPr>
              <a:t>to</a:t>
            </a:r>
            <a:r>
              <a:rPr lang="de-DE" sz="3000" dirty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A0A3949-10EE-615B-F1AB-6544AB220198}"/>
              </a:ext>
            </a:extLst>
          </p:cNvPr>
          <p:cNvGrpSpPr/>
          <p:nvPr/>
        </p:nvGrpSpPr>
        <p:grpSpPr>
          <a:xfrm>
            <a:off x="6191000" y="141433"/>
            <a:ext cx="2591299" cy="1599317"/>
            <a:chOff x="6457950" y="2314959"/>
            <a:chExt cx="2252742" cy="1390364"/>
          </a:xfrm>
        </p:grpSpPr>
        <p:pic>
          <p:nvPicPr>
            <p:cNvPr id="12" name="Picture 11" descr="A white cloud with black background&#10;&#10;Description automatically generated">
              <a:extLst>
                <a:ext uri="{FF2B5EF4-FFF2-40B4-BE49-F238E27FC236}">
                  <a16:creationId xmlns:a16="http://schemas.microsoft.com/office/drawing/2014/main" id="{EE480454-9B83-0793-AD42-87707654AB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57950" y="2314959"/>
              <a:ext cx="2252742" cy="1390364"/>
            </a:xfrm>
            <a:prstGeom prst="rect">
              <a:avLst/>
            </a:prstGeom>
          </p:spPr>
        </p:pic>
        <p:pic>
          <p:nvPicPr>
            <p:cNvPr id="8" name="Picture 7" descr="A group of wooden signs&#10;&#10;Description automatically generated">
              <a:extLst>
                <a:ext uri="{FF2B5EF4-FFF2-40B4-BE49-F238E27FC236}">
                  <a16:creationId xmlns:a16="http://schemas.microsoft.com/office/drawing/2014/main" id="{D5F28B79-DFFB-78EE-989F-BBF1AAE6E6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419" t="51232" r="44706"/>
            <a:stretch/>
          </p:blipFill>
          <p:spPr>
            <a:xfrm>
              <a:off x="7620897" y="2671790"/>
              <a:ext cx="783136" cy="603550"/>
            </a:xfrm>
            <a:prstGeom prst="rect">
              <a:avLst/>
            </a:prstGeom>
          </p:spPr>
        </p:pic>
        <p:pic>
          <p:nvPicPr>
            <p:cNvPr id="10" name="Picture 9" descr="A group of wooden signs&#10;&#10;Description automatically generated">
              <a:extLst>
                <a:ext uri="{FF2B5EF4-FFF2-40B4-BE49-F238E27FC236}">
                  <a16:creationId xmlns:a16="http://schemas.microsoft.com/office/drawing/2014/main" id="{099525C8-2DAB-1F46-91DA-71E6B90DE9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8363" b="51200"/>
            <a:stretch/>
          </p:blipFill>
          <p:spPr>
            <a:xfrm>
              <a:off x="6783086" y="2708366"/>
              <a:ext cx="801235" cy="666698"/>
            </a:xfrm>
            <a:prstGeom prst="rect">
              <a:avLst/>
            </a:prstGeom>
          </p:spPr>
        </p:pic>
      </p:grpSp>
      <p:pic>
        <p:nvPicPr>
          <p:cNvPr id="14" name="Grafik 4">
            <a:extLst>
              <a:ext uri="{FF2B5EF4-FFF2-40B4-BE49-F238E27FC236}">
                <a16:creationId xmlns:a16="http://schemas.microsoft.com/office/drawing/2014/main" id="{02226C91-D0E9-63AB-E0FC-E3CE8591F8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6211" y="2165134"/>
            <a:ext cx="2500200" cy="41394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3CB26DA-D01C-7C9E-F7F4-0B338CD4EE27}"/>
              </a:ext>
            </a:extLst>
          </p:cNvPr>
          <p:cNvSpPr txBox="1"/>
          <p:nvPr/>
        </p:nvSpPr>
        <p:spPr>
          <a:xfrm>
            <a:off x="4986530" y="2821328"/>
            <a:ext cx="26342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 err="1">
                <a:solidFill>
                  <a:schemeClr val="accent1">
                    <a:lumMod val="75000"/>
                  </a:schemeClr>
                </a:solidFill>
              </a:rPr>
              <a:t>Let‘s</a:t>
            </a:r>
            <a:r>
              <a:rPr lang="de-DE" sz="3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3000" dirty="0" err="1">
                <a:solidFill>
                  <a:schemeClr val="accent1">
                    <a:lumMod val="75000"/>
                  </a:schemeClr>
                </a:solidFill>
              </a:rPr>
              <a:t>unpack</a:t>
            </a:r>
            <a:r>
              <a:rPr lang="de-DE" sz="3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3000" dirty="0" err="1">
                <a:solidFill>
                  <a:schemeClr val="accent1">
                    <a:lumMod val="75000"/>
                  </a:schemeClr>
                </a:solidFill>
              </a:rPr>
              <a:t>it</a:t>
            </a:r>
            <a:r>
              <a:rPr lang="de-DE" sz="3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sz="3000" dirty="0" err="1">
                <a:solidFill>
                  <a:schemeClr val="accent1">
                    <a:lumMod val="75000"/>
                  </a:schemeClr>
                </a:solidFill>
              </a:rPr>
              <a:t>together</a:t>
            </a:r>
            <a:endParaRPr lang="de-DE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8" name="Grafik 6">
            <a:extLst>
              <a:ext uri="{FF2B5EF4-FFF2-40B4-BE49-F238E27FC236}">
                <a16:creationId xmlns:a16="http://schemas.microsoft.com/office/drawing/2014/main" id="{AB174351-2A9E-5B38-BDE0-CD032CF0B4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7388" y="2165134"/>
            <a:ext cx="974480" cy="41394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C162868-168F-3E72-2A13-E370B87A6173}"/>
              </a:ext>
            </a:extLst>
          </p:cNvPr>
          <p:cNvSpPr/>
          <p:nvPr/>
        </p:nvSpPr>
        <p:spPr>
          <a:xfrm>
            <a:off x="6412992" y="3962224"/>
            <a:ext cx="2731008" cy="118127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7" name="Picture 16" descr="A map with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16587C53-AE22-9153-5F04-2F987F600F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65000" y="3435860"/>
            <a:ext cx="2281228" cy="162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778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D34128-19CB-06F9-7535-689696D76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6315" y="189667"/>
            <a:ext cx="7886700" cy="994172"/>
          </a:xfrm>
        </p:spPr>
        <p:txBody>
          <a:bodyPr/>
          <a:lstStyle/>
          <a:p>
            <a:r>
              <a:rPr lang="de-DE" dirty="0" err="1">
                <a:latin typeface="Montserrat Medium"/>
              </a:rPr>
              <a:t>Stay</a:t>
            </a:r>
            <a:r>
              <a:rPr lang="de-DE" dirty="0">
                <a:latin typeface="Montserrat Medium"/>
              </a:rPr>
              <a:t> </a:t>
            </a:r>
            <a:r>
              <a:rPr lang="de-DE" dirty="0" err="1">
                <a:latin typeface="Montserrat Medium"/>
              </a:rPr>
              <a:t>tuned</a:t>
            </a:r>
            <a:r>
              <a:rPr lang="de-DE" dirty="0">
                <a:latin typeface="Montserrat Medium"/>
              </a:rPr>
              <a:t>!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3A9D375-D319-77E5-BAC4-E88A535A79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619" y="4578411"/>
            <a:ext cx="6459414" cy="8368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de-DE">
                <a:solidFill>
                  <a:schemeClr val="accent5"/>
                </a:solidFill>
                <a:latin typeface="Montserrat Medium"/>
              </a:rPr>
              <a:t>More </a:t>
            </a:r>
            <a:r>
              <a:rPr lang="de-DE" err="1">
                <a:solidFill>
                  <a:schemeClr val="accent5"/>
                </a:solidFill>
                <a:latin typeface="Montserrat Medium"/>
              </a:rPr>
              <a:t>information</a:t>
            </a:r>
            <a:r>
              <a:rPr lang="de-DE">
                <a:solidFill>
                  <a:schemeClr val="accent5"/>
                </a:solidFill>
                <a:latin typeface="Montserrat Medium"/>
              </a:rPr>
              <a:t>: </a:t>
            </a:r>
            <a:r>
              <a:rPr lang="de-AT">
                <a:latin typeface="Montserrat Medium"/>
              </a:rPr>
              <a:t>www.crowd-in-motion.eu</a:t>
            </a:r>
            <a:endParaRPr lang="de-DE"/>
          </a:p>
          <a:p>
            <a:pPr marL="0" indent="0">
              <a:buNone/>
            </a:pPr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092445A-FD4A-1F32-8727-CFB3C3AD4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15</a:t>
            </a:fld>
            <a:endParaRPr lang="en-GB"/>
          </a:p>
        </p:txBody>
      </p:sp>
      <p:pic>
        <p:nvPicPr>
          <p:cNvPr id="6" name="Grafik 5" descr="Ein Bild, das Snowboardfahren, Skateboard, Kunst enthält.&#10;&#10;Beschreibung automatisch generiert.">
            <a:extLst>
              <a:ext uri="{FF2B5EF4-FFF2-40B4-BE49-F238E27FC236}">
                <a16:creationId xmlns:a16="http://schemas.microsoft.com/office/drawing/2014/main" id="{4A9C7CC0-C0F9-2DC6-2BCF-274C7645E1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6128" y="1446346"/>
            <a:ext cx="1850782" cy="109464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801DB17F-DC9A-F4B7-20E0-A4585743F55C}"/>
              </a:ext>
            </a:extLst>
          </p:cNvPr>
          <p:cNvSpPr txBox="1"/>
          <p:nvPr/>
        </p:nvSpPr>
        <p:spPr>
          <a:xfrm>
            <a:off x="3552093" y="2619652"/>
            <a:ext cx="2039814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b="1" dirty="0">
                <a:latin typeface="Montserrat Medium"/>
              </a:rPr>
              <a:t>Next </a:t>
            </a:r>
            <a:r>
              <a:rPr lang="de-DE" b="1" dirty="0" err="1">
                <a:latin typeface="Montserrat Medium"/>
              </a:rPr>
              <a:t>trend</a:t>
            </a:r>
            <a:r>
              <a:rPr lang="de-DE" b="1" dirty="0">
                <a:latin typeface="Montserrat Medium"/>
              </a:rPr>
              <a:t> break on </a:t>
            </a:r>
            <a:r>
              <a:rPr lang="de-DE" b="1" dirty="0">
                <a:solidFill>
                  <a:schemeClr val="accent5"/>
                </a:solidFill>
                <a:latin typeface="Montserrat Medium"/>
              </a:rPr>
              <a:t>AI in </a:t>
            </a:r>
            <a:r>
              <a:rPr lang="de-DE" b="1" dirty="0" err="1">
                <a:solidFill>
                  <a:schemeClr val="accent5"/>
                </a:solidFill>
                <a:latin typeface="Montserrat Medium"/>
              </a:rPr>
              <a:t>tourism</a:t>
            </a:r>
            <a:r>
              <a:rPr lang="de-DE" b="1" dirty="0">
                <a:solidFill>
                  <a:schemeClr val="accent5"/>
                </a:solidFill>
                <a:latin typeface="Montserrat Medium"/>
              </a:rPr>
              <a:t> </a:t>
            </a:r>
            <a:r>
              <a:rPr lang="de-DE" b="1" dirty="0" err="1">
                <a:solidFill>
                  <a:schemeClr val="accent5"/>
                </a:solidFill>
                <a:latin typeface="Montserrat Medium"/>
              </a:rPr>
              <a:t>mobility</a:t>
            </a:r>
            <a:endParaRPr lang="de-DE" dirty="0">
              <a:latin typeface="Montserrat Medium"/>
            </a:endParaRPr>
          </a:p>
          <a:p>
            <a:r>
              <a:rPr lang="de-DE">
                <a:latin typeface="Montserrat Medium"/>
              </a:rPr>
              <a:t>August 1st </a:t>
            </a:r>
            <a:r>
              <a:rPr lang="de-DE" dirty="0">
                <a:latin typeface="Montserrat Medium"/>
              </a:rPr>
              <a:t>| 11.00</a:t>
            </a:r>
          </a:p>
          <a:p>
            <a:endParaRPr lang="de-DE" dirty="0">
              <a:latin typeface="Montserrat Medium"/>
            </a:endParaRPr>
          </a:p>
          <a:p>
            <a:endParaRPr lang="de-DE" dirty="0">
              <a:latin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28796746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3">
            <a:extLst>
              <a:ext uri="{FF2B5EF4-FFF2-40B4-BE49-F238E27FC236}">
                <a16:creationId xmlns:a16="http://schemas.microsoft.com/office/drawing/2014/main" id="{7976FE68-0DEB-C94F-9134-700C0CE75A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246" r="5879"/>
          <a:stretch/>
        </p:blipFill>
        <p:spPr>
          <a:xfrm>
            <a:off x="5462491" y="0"/>
            <a:ext cx="3707771" cy="222110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714" y="4669857"/>
            <a:ext cx="1380744" cy="2286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0909" y="4627784"/>
            <a:ext cx="1493852" cy="313403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6971" y="4607907"/>
            <a:ext cx="1435029" cy="3525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8191" y="4571807"/>
            <a:ext cx="824326" cy="469042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25667912-2016-5D1D-116A-718DDBA14467}"/>
              </a:ext>
            </a:extLst>
          </p:cNvPr>
          <p:cNvSpPr txBox="1">
            <a:spLocks/>
          </p:cNvSpPr>
          <p:nvPr/>
        </p:nvSpPr>
        <p:spPr>
          <a:xfrm>
            <a:off x="551062" y="895532"/>
            <a:ext cx="5326523" cy="3027814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Montserrat Medium" pitchFamily="2" charset="0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900"/>
              </a:spcAft>
            </a:pPr>
            <a:r>
              <a:rPr lang="de-AT" sz="3200" b="1" dirty="0" err="1">
                <a:latin typeface="Montserrat Medium"/>
              </a:rPr>
              <a:t>Thank</a:t>
            </a:r>
            <a:r>
              <a:rPr lang="de-AT" sz="3200" b="1" dirty="0">
                <a:latin typeface="Montserrat Medium"/>
              </a:rPr>
              <a:t> </a:t>
            </a:r>
            <a:r>
              <a:rPr lang="de-AT" sz="3200" b="1" dirty="0" err="1">
                <a:latin typeface="Montserrat Medium"/>
              </a:rPr>
              <a:t>you</a:t>
            </a:r>
            <a:r>
              <a:rPr lang="de-AT" sz="3200" b="1" dirty="0">
                <a:latin typeface="Montserrat Medium"/>
              </a:rPr>
              <a:t>!</a:t>
            </a:r>
          </a:p>
          <a:p>
            <a:pPr algn="l">
              <a:lnSpc>
                <a:spcPct val="100000"/>
              </a:lnSpc>
              <a:spcAft>
                <a:spcPts val="900"/>
              </a:spcAft>
            </a:pPr>
            <a:endParaRPr lang="de-AT" sz="2400" dirty="0">
              <a:latin typeface="Montserrat Medium"/>
            </a:endParaRPr>
          </a:p>
          <a:p>
            <a:pPr algn="l">
              <a:lnSpc>
                <a:spcPct val="100000"/>
              </a:lnSpc>
              <a:spcAft>
                <a:spcPts val="900"/>
              </a:spcAft>
            </a:pPr>
            <a:r>
              <a:rPr lang="de-AT" sz="2400" dirty="0">
                <a:latin typeface="Montserrat Medium"/>
              </a:rPr>
              <a:t>	Michael Thelen, </a:t>
            </a:r>
            <a:r>
              <a:rPr lang="de-AT" sz="2400" dirty="0" err="1">
                <a:latin typeface="Montserrat Medium"/>
              </a:rPr>
              <a:t>BSc</a:t>
            </a:r>
            <a:r>
              <a:rPr lang="de-AT" sz="2400" dirty="0">
                <a:latin typeface="Montserrat Medium"/>
              </a:rPr>
              <a:t> MA</a:t>
            </a:r>
            <a:br>
              <a:rPr lang="de-AT" sz="2400" dirty="0"/>
            </a:br>
            <a:r>
              <a:rPr lang="de-AT" sz="2400" dirty="0"/>
              <a:t>	</a:t>
            </a:r>
            <a:r>
              <a:rPr lang="de-AT" sz="1800" dirty="0">
                <a:latin typeface="Montserrat Medium"/>
              </a:rPr>
              <a:t>(Salzburg Research)</a:t>
            </a:r>
            <a:endParaRPr lang="en-US" dirty="0"/>
          </a:p>
          <a:p>
            <a:pPr algn="l">
              <a:lnSpc>
                <a:spcPct val="100000"/>
              </a:lnSpc>
              <a:spcAft>
                <a:spcPts val="900"/>
              </a:spcAft>
            </a:pPr>
            <a:r>
              <a:rPr lang="en-US" sz="1800" dirty="0"/>
              <a:t>	+43/662/2288-308</a:t>
            </a:r>
          </a:p>
          <a:p>
            <a:pPr algn="l">
              <a:lnSpc>
                <a:spcPct val="100000"/>
              </a:lnSpc>
              <a:spcAft>
                <a:spcPts val="900"/>
              </a:spcAft>
            </a:pPr>
            <a:r>
              <a:rPr lang="de-AT" sz="1800" dirty="0">
                <a:latin typeface="Montserrat Medium"/>
              </a:rPr>
              <a:t>	michael.thelen@salzburgresearch.at</a:t>
            </a:r>
            <a:endParaRPr lang="de-AT" sz="1800" dirty="0"/>
          </a:p>
        </p:txBody>
      </p:sp>
      <p:pic>
        <p:nvPicPr>
          <p:cNvPr id="11" name="Grafik 4">
            <a:extLst>
              <a:ext uri="{FF2B5EF4-FFF2-40B4-BE49-F238E27FC236}">
                <a16:creationId xmlns:a16="http://schemas.microsoft.com/office/drawing/2014/main" id="{3FD9EABA-9C1D-6198-439F-5834C657410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684" r="6852"/>
          <a:stretch/>
        </p:blipFill>
        <p:spPr>
          <a:xfrm>
            <a:off x="5436229" y="1408494"/>
            <a:ext cx="3707771" cy="30278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2340DD-10AB-E2A8-DEFE-896FFAB0A02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344260" y="2449164"/>
            <a:ext cx="1095749" cy="109574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436590E-353B-ABD4-957A-847966A296EC}"/>
              </a:ext>
            </a:extLst>
          </p:cNvPr>
          <p:cNvSpPr txBox="1"/>
          <p:nvPr/>
        </p:nvSpPr>
        <p:spPr>
          <a:xfrm>
            <a:off x="2198192" y="191094"/>
            <a:ext cx="4096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u="sng" dirty="0"/>
              <a:t>(P.S. - </a:t>
            </a:r>
            <a:r>
              <a:rPr lang="de-DE" sz="1600" u="sng" dirty="0" err="1"/>
              <a:t>Some</a:t>
            </a:r>
            <a:r>
              <a:rPr lang="de-DE" sz="1600" u="sng" dirty="0"/>
              <a:t> </a:t>
            </a:r>
            <a:r>
              <a:rPr lang="de-DE" sz="1600" u="sng" dirty="0" err="1"/>
              <a:t>of</a:t>
            </a:r>
            <a:r>
              <a:rPr lang="de-DE" sz="1600" u="sng" dirty="0"/>
              <a:t> </a:t>
            </a:r>
            <a:r>
              <a:rPr lang="de-DE" sz="1600" u="sng" dirty="0" err="1"/>
              <a:t>this</a:t>
            </a:r>
            <a:r>
              <a:rPr lang="de-DE" sz="1600" u="sng" dirty="0"/>
              <a:t> </a:t>
            </a:r>
            <a:r>
              <a:rPr lang="de-DE" sz="1600" u="sng" dirty="0" err="1"/>
              <a:t>presentation‘s</a:t>
            </a:r>
            <a:r>
              <a:rPr lang="de-DE" sz="1600" u="sng" dirty="0"/>
              <a:t> </a:t>
            </a:r>
            <a:r>
              <a:rPr lang="de-DE" sz="1600" u="sng" dirty="0" err="1"/>
              <a:t>contents</a:t>
            </a:r>
            <a:r>
              <a:rPr lang="de-DE" sz="1600" u="sng" dirty="0"/>
              <a:t> </a:t>
            </a:r>
            <a:r>
              <a:rPr lang="de-DE" sz="1600" u="sng" dirty="0" err="1"/>
              <a:t>were</a:t>
            </a:r>
            <a:r>
              <a:rPr lang="de-DE" sz="1600" u="sng" dirty="0"/>
              <a:t> </a:t>
            </a:r>
            <a:r>
              <a:rPr lang="de-DE" sz="1600" u="sng" dirty="0" err="1"/>
              <a:t>made</a:t>
            </a:r>
            <a:r>
              <a:rPr lang="de-DE" sz="1600" u="sng" dirty="0"/>
              <a:t> </a:t>
            </a:r>
            <a:r>
              <a:rPr lang="de-DE" sz="1600" u="sng" dirty="0" err="1"/>
              <a:t>using</a:t>
            </a:r>
            <a:r>
              <a:rPr lang="de-DE" sz="1600" u="sng" dirty="0"/>
              <a:t> generative AI!)</a:t>
            </a:r>
          </a:p>
        </p:txBody>
      </p:sp>
    </p:spTree>
    <p:extLst>
      <p:ext uri="{BB962C8B-B14F-4D97-AF65-F5344CB8AC3E}">
        <p14:creationId xmlns:p14="http://schemas.microsoft.com/office/powerpoint/2010/main" val="263785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313B34-1F32-2637-3DB6-A683C3C5E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>
                <a:latin typeface="Montserrat Medium"/>
              </a:rPr>
              <a:t>About today 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13D51BF-CDE0-8138-3EB7-8D4A26290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2</a:t>
            </a:fld>
            <a:endParaRPr lang="en-GB"/>
          </a:p>
        </p:txBody>
      </p:sp>
      <p:pic>
        <p:nvPicPr>
          <p:cNvPr id="6" name="Grafik 5" descr="Ein Bild, das Schwarz, Dunkelheit enthält.&#10;&#10;Beschreibung automatisch generiert.">
            <a:extLst>
              <a:ext uri="{FF2B5EF4-FFF2-40B4-BE49-F238E27FC236}">
                <a16:creationId xmlns:a16="http://schemas.microsoft.com/office/drawing/2014/main" id="{BE6830DD-27AA-6AC9-8EA4-F51BF52488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1699" y="1663207"/>
            <a:ext cx="666503" cy="688770"/>
          </a:xfrm>
          <a:prstGeom prst="rect">
            <a:avLst/>
          </a:prstGeom>
        </p:spPr>
      </p:pic>
      <p:pic>
        <p:nvPicPr>
          <p:cNvPr id="7" name="Grafik 6" descr="Answer, chat, conversation, mark, question, sign, speech icon">
            <a:extLst>
              <a:ext uri="{FF2B5EF4-FFF2-40B4-BE49-F238E27FC236}">
                <a16:creationId xmlns:a16="http://schemas.microsoft.com/office/drawing/2014/main" id="{51B5AC01-0644-A816-6368-34D5B1EF18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9388" y="2429022"/>
            <a:ext cx="1080655" cy="1088077"/>
          </a:xfrm>
          <a:prstGeom prst="rect">
            <a:avLst/>
          </a:prstGeom>
        </p:spPr>
      </p:pic>
      <p:pic>
        <p:nvPicPr>
          <p:cNvPr id="5" name="Grafik 4" descr="Ein Bild, das Schwarz, Dunkelheit enthält.&#10;&#10;Beschreibung automatisch generiert.">
            <a:extLst>
              <a:ext uri="{FF2B5EF4-FFF2-40B4-BE49-F238E27FC236}">
                <a16:creationId xmlns:a16="http://schemas.microsoft.com/office/drawing/2014/main" id="{0C9C5E32-AD2F-871D-967A-63521C81B5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4351" y="3590441"/>
            <a:ext cx="650731" cy="650731"/>
          </a:xfrm>
          <a:prstGeom prst="rect">
            <a:avLst/>
          </a:prstGeom>
        </p:spPr>
      </p:pic>
      <p:graphicFrame>
        <p:nvGraphicFramePr>
          <p:cNvPr id="10" name="Tabelle 9">
            <a:extLst>
              <a:ext uri="{FF2B5EF4-FFF2-40B4-BE49-F238E27FC236}">
                <a16:creationId xmlns:a16="http://schemas.microsoft.com/office/drawing/2014/main" id="{A5691FB5-2F90-B873-8D92-C67FAE6478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9540814"/>
              </p:ext>
            </p:extLst>
          </p:nvPr>
        </p:nvGraphicFramePr>
        <p:xfrm>
          <a:off x="565798" y="1132604"/>
          <a:ext cx="6749401" cy="3439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6978">
                  <a:extLst>
                    <a:ext uri="{9D8B030D-6E8A-4147-A177-3AD203B41FA5}">
                      <a16:colId xmlns:a16="http://schemas.microsoft.com/office/drawing/2014/main" val="2039091900"/>
                    </a:ext>
                  </a:extLst>
                </a:gridCol>
                <a:gridCol w="5982423">
                  <a:extLst>
                    <a:ext uri="{9D8B030D-6E8A-4147-A177-3AD203B41FA5}">
                      <a16:colId xmlns:a16="http://schemas.microsoft.com/office/drawing/2014/main" val="38931723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b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</a:rPr>
                        <a:t>11.00</a:t>
                      </a:r>
                      <a:endParaRPr lang="de-AT" b="1">
                        <a:solidFill>
                          <a:schemeClr val="tx1"/>
                        </a:solidFill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0F1223"/>
                          </a:solidFill>
                          <a:latin typeface="Montserrat Medium"/>
                        </a:rPr>
                        <a:t>Welcome and </a:t>
                      </a:r>
                      <a:r>
                        <a:rPr lang="de-DE" sz="1400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event</a:t>
                      </a:r>
                      <a:r>
                        <a:rPr lang="de-DE" sz="1400" dirty="0">
                          <a:solidFill>
                            <a:srgbClr val="0F1223"/>
                          </a:solidFill>
                          <a:latin typeface="Montserrat Medium"/>
                        </a:rPr>
                        <a:t> </a:t>
                      </a:r>
                      <a:r>
                        <a:rPr lang="de-DE" sz="1400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objectives</a:t>
                      </a:r>
                      <a:r>
                        <a:rPr lang="de-DE" sz="1400" dirty="0">
                          <a:solidFill>
                            <a:srgbClr val="0F1223"/>
                          </a:solidFill>
                          <a:latin typeface="Montserrat Medium"/>
                        </a:rPr>
                        <a:t> </a:t>
                      </a:r>
                    </a:p>
                    <a:p>
                      <a:r>
                        <a:rPr lang="de-DE" sz="1050" b="0" dirty="0">
                          <a:solidFill>
                            <a:srgbClr val="0F1223"/>
                          </a:solidFill>
                          <a:latin typeface="Montserrat Medium"/>
                        </a:rPr>
                        <a:t>Eva Hollauf, Salzburg Research, </a:t>
                      </a:r>
                      <a:r>
                        <a:rPr lang="de-DE" sz="1050" b="0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Coordinator</a:t>
                      </a:r>
                      <a:r>
                        <a:rPr lang="de-DE" sz="1050" b="0" dirty="0">
                          <a:solidFill>
                            <a:srgbClr val="0F1223"/>
                          </a:solidFill>
                          <a:latin typeface="Montserrat Medium"/>
                        </a:rPr>
                        <a:t> EDIH </a:t>
                      </a:r>
                      <a:r>
                        <a:rPr lang="de-DE" sz="1050" b="0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Crowd</a:t>
                      </a:r>
                      <a:r>
                        <a:rPr lang="de-DE" sz="1050" b="0" dirty="0">
                          <a:solidFill>
                            <a:srgbClr val="0F1223"/>
                          </a:solidFill>
                          <a:latin typeface="Montserrat Medium"/>
                        </a:rPr>
                        <a:t> in Motion</a:t>
                      </a:r>
                      <a:endParaRPr lang="de-AT" sz="105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2420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</a:rPr>
                        <a:t>11.05</a:t>
                      </a:r>
                      <a:endParaRPr lang="de-AT" b="1">
                        <a:solidFill>
                          <a:schemeClr val="tx1"/>
                        </a:solidFill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Trend 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brief</a:t>
                      </a:r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: 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AI’s</a:t>
                      </a:r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 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advancement</a:t>
                      </a:r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 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to</a:t>
                      </a:r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 promote 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health</a:t>
                      </a:r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 and well-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being</a:t>
                      </a:r>
                      <a:endParaRPr lang="de-DE" sz="1400" b="1" dirty="0">
                        <a:solidFill>
                          <a:srgbClr val="0F1223"/>
                        </a:solidFill>
                        <a:latin typeface="Montserrat Medium"/>
                      </a:endParaRPr>
                    </a:p>
                    <a:p>
                      <a:r>
                        <a:rPr lang="de-DE" sz="1050" dirty="0">
                          <a:solidFill>
                            <a:srgbClr val="0F1223"/>
                          </a:solidFill>
                          <a:latin typeface="Montserrat Medium"/>
                        </a:rPr>
                        <a:t>Michael Thelen, Salzburg Research / EDIH </a:t>
                      </a:r>
                      <a:r>
                        <a:rPr lang="de-DE" sz="1050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Crowd</a:t>
                      </a:r>
                      <a:r>
                        <a:rPr lang="de-DE" sz="1050" dirty="0">
                          <a:solidFill>
                            <a:srgbClr val="0F1223"/>
                          </a:solidFill>
                          <a:latin typeface="Montserrat Medium"/>
                        </a:rPr>
                        <a:t> in Motion</a:t>
                      </a:r>
                      <a:endParaRPr lang="de-AT" sz="1050" b="1" dirty="0">
                        <a:solidFill>
                          <a:schemeClr val="tx1"/>
                        </a:solidFill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0673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</a:rPr>
                        <a:t>11.15</a:t>
                      </a:r>
                      <a:endParaRPr lang="de-AT" b="1">
                        <a:solidFill>
                          <a:schemeClr val="tx1"/>
                        </a:solidFill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Use 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cases</a:t>
                      </a:r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 and 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project</a:t>
                      </a:r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 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insights</a:t>
                      </a:r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 in AI 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for</a:t>
                      </a:r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 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health</a:t>
                      </a:r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 and 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prevention</a:t>
                      </a:r>
                      <a:endParaRPr lang="de-DE" sz="1400" b="1" dirty="0">
                        <a:solidFill>
                          <a:srgbClr val="0F1223"/>
                        </a:solidFill>
                        <a:latin typeface="Montserrat Medium"/>
                      </a:endParaRPr>
                    </a:p>
                    <a:p>
                      <a:r>
                        <a:rPr lang="de-DE" sz="1050" dirty="0">
                          <a:solidFill>
                            <a:srgbClr val="0F1223"/>
                          </a:solidFill>
                          <a:latin typeface="Montserrat Medium"/>
                        </a:rPr>
                        <a:t>Saskia Kaltenbrunner, Universität Wien</a:t>
                      </a:r>
                      <a:endParaRPr lang="de-AT" sz="1050" b="1" dirty="0">
                        <a:solidFill>
                          <a:schemeClr val="tx1"/>
                        </a:solidFill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8077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</a:rPr>
                        <a:t>11.30</a:t>
                      </a:r>
                      <a:endParaRPr lang="de-AT" b="1" dirty="0">
                        <a:solidFill>
                          <a:schemeClr val="tx1"/>
                        </a:solidFill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Swedish 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experiences</a:t>
                      </a:r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 in 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promoting</a:t>
                      </a:r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 AI in 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health</a:t>
                      </a:r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 and 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prevention</a:t>
                      </a:r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: Health Data 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Sweden</a:t>
                      </a:r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 and Sports Technology</a:t>
                      </a:r>
                    </a:p>
                    <a:p>
                      <a:r>
                        <a:rPr lang="de-DE" sz="1050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Sebastiaan</a:t>
                      </a:r>
                      <a:r>
                        <a:rPr lang="de-DE" sz="1050" dirty="0">
                          <a:solidFill>
                            <a:srgbClr val="0F1223"/>
                          </a:solidFill>
                          <a:latin typeface="Montserrat Medium"/>
                        </a:rPr>
                        <a:t> Meijer &amp; Jonas Willen, KTH Royal Institute </a:t>
                      </a:r>
                      <a:r>
                        <a:rPr lang="de-DE" sz="1050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of</a:t>
                      </a:r>
                      <a:r>
                        <a:rPr lang="de-DE" sz="1050" dirty="0">
                          <a:solidFill>
                            <a:srgbClr val="0F1223"/>
                          </a:solidFill>
                          <a:latin typeface="Montserrat Medium"/>
                        </a:rPr>
                        <a:t> Technology, Center </a:t>
                      </a:r>
                      <a:r>
                        <a:rPr lang="de-DE" sz="1050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for</a:t>
                      </a:r>
                      <a:r>
                        <a:rPr lang="de-DE" sz="1050" dirty="0">
                          <a:solidFill>
                            <a:srgbClr val="0F1223"/>
                          </a:solidFill>
                          <a:latin typeface="Montserrat Medium"/>
                        </a:rPr>
                        <a:t> Sports Engineering / EDIH Health Data </a:t>
                      </a:r>
                      <a:r>
                        <a:rPr lang="de-DE" sz="1050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Sweden</a:t>
                      </a:r>
                      <a:endParaRPr lang="de-AT" sz="1050" b="1" dirty="0">
                        <a:solidFill>
                          <a:schemeClr val="tx1"/>
                        </a:solidFill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9711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</a:rPr>
                        <a:t>11.45</a:t>
                      </a:r>
                      <a:endParaRPr lang="de-AT" b="1" dirty="0">
                        <a:solidFill>
                          <a:schemeClr val="tx1"/>
                        </a:solidFill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„Relax“: a 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learning</a:t>
                      </a:r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 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agent</a:t>
                      </a:r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 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for</a:t>
                      </a:r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 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individualized</a:t>
                      </a:r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 stress 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management</a:t>
                      </a:r>
                      <a:endParaRPr lang="de-DE" sz="1400" b="1" dirty="0">
                        <a:solidFill>
                          <a:srgbClr val="0F1223"/>
                        </a:solidFill>
                        <a:latin typeface="Montserrat Medium"/>
                      </a:endParaRPr>
                    </a:p>
                    <a:p>
                      <a:r>
                        <a:rPr lang="de-DE" sz="1050" dirty="0">
                          <a:solidFill>
                            <a:srgbClr val="0F1223"/>
                          </a:solidFill>
                          <a:latin typeface="Montserrat Medium"/>
                        </a:rPr>
                        <a:t>Oliver Jung, Salzburg Research / EDIH </a:t>
                      </a:r>
                      <a:r>
                        <a:rPr lang="de-DE" sz="1050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Crowd</a:t>
                      </a:r>
                      <a:r>
                        <a:rPr lang="de-DE" sz="1050" dirty="0">
                          <a:solidFill>
                            <a:srgbClr val="0F1223"/>
                          </a:solidFill>
                          <a:latin typeface="Montserrat Medium"/>
                        </a:rPr>
                        <a:t> in Motion</a:t>
                      </a:r>
                      <a:endParaRPr lang="de-AT" sz="1050" b="1" dirty="0">
                        <a:solidFill>
                          <a:schemeClr val="tx1"/>
                        </a:solidFill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3241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</a:rPr>
                        <a:t>12.00</a:t>
                      </a:r>
                      <a:endParaRPr lang="de-AT" b="1">
                        <a:solidFill>
                          <a:schemeClr val="tx1"/>
                        </a:solidFill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Q&amp;A and Closing</a:t>
                      </a:r>
                      <a:endParaRPr lang="de-AT" b="1" dirty="0">
                        <a:solidFill>
                          <a:schemeClr val="tx1"/>
                        </a:solidFill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2717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</a:rPr>
                        <a:t>12.15</a:t>
                      </a:r>
                      <a:endParaRPr lang="de-AT" b="1">
                        <a:solidFill>
                          <a:schemeClr val="tx1"/>
                        </a:solidFill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End 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of</a:t>
                      </a:r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 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trend</a:t>
                      </a:r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 break – 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Enjoy</a:t>
                      </a:r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 </a:t>
                      </a:r>
                      <a:r>
                        <a:rPr lang="de-DE" sz="1400" b="1" dirty="0" err="1">
                          <a:solidFill>
                            <a:srgbClr val="0F1223"/>
                          </a:solidFill>
                          <a:latin typeface="Montserrat Medium"/>
                        </a:rPr>
                        <a:t>your</a:t>
                      </a:r>
                      <a:r>
                        <a:rPr lang="de-DE" sz="1400" b="1" dirty="0">
                          <a:solidFill>
                            <a:srgbClr val="0F1223"/>
                          </a:solidFill>
                          <a:latin typeface="Montserrat Medium"/>
                        </a:rPr>
                        <a:t> lunch!</a:t>
                      </a:r>
                      <a:endParaRPr lang="de-AT" b="1" dirty="0">
                        <a:solidFill>
                          <a:schemeClr val="tx1"/>
                        </a:solidFill>
                        <a:latin typeface="Montserrat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9723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9814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393873B-9523-2700-412F-6D1BFADFC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3</a:t>
            </a:fld>
            <a:endParaRPr lang="en-GB"/>
          </a:p>
        </p:txBody>
      </p:sp>
      <p:pic>
        <p:nvPicPr>
          <p:cNvPr id="5" name="Grafik 4" descr="Ein Bild, das Text, Snowboardfahren enthält.&#10;&#10;Beschreibung automatisch generiert.">
            <a:extLst>
              <a:ext uri="{FF2B5EF4-FFF2-40B4-BE49-F238E27FC236}">
                <a16:creationId xmlns:a16="http://schemas.microsoft.com/office/drawing/2014/main" id="{E1F997A8-210D-0DB3-05F1-2E0928D2B9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1378" y="54925"/>
            <a:ext cx="4981175" cy="211568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2C2A79DB-482B-02D9-652C-091DC0C80D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1378" y="2262471"/>
            <a:ext cx="5142622" cy="2834347"/>
          </a:xfrm>
          <a:prstGeom prst="rect">
            <a:avLst/>
          </a:prstGeom>
        </p:spPr>
      </p:pic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DCED59A6-9F4B-B8A1-214F-A2A58497FBC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78686"/>
            <a:ext cx="3119784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de-DE" sz="2000" b="1" dirty="0">
                <a:latin typeface="Montserrat" panose="00000500000000000000" pitchFamily="2" charset="0"/>
              </a:rPr>
              <a:t>Innovation support </a:t>
            </a:r>
            <a:r>
              <a:rPr lang="de-DE" sz="2000" b="1" dirty="0" err="1">
                <a:latin typeface="Montserrat" panose="00000500000000000000" pitchFamily="2" charset="0"/>
              </a:rPr>
              <a:t>for</a:t>
            </a:r>
            <a:r>
              <a:rPr lang="de-DE" sz="2000" b="1" dirty="0">
                <a:latin typeface="Montserrat" panose="00000500000000000000" pitchFamily="2" charset="0"/>
              </a:rPr>
              <a:t> </a:t>
            </a:r>
            <a:r>
              <a:rPr lang="de-DE" sz="2000" b="1" dirty="0" err="1">
                <a:latin typeface="Montserrat" panose="00000500000000000000" pitchFamily="2" charset="0"/>
              </a:rPr>
              <a:t>the</a:t>
            </a:r>
            <a:r>
              <a:rPr lang="de-DE" sz="2000" b="1" dirty="0">
                <a:latin typeface="Montserrat" panose="00000500000000000000" pitchFamily="2" charset="0"/>
              </a:rPr>
              <a:t> digital </a:t>
            </a:r>
            <a:r>
              <a:rPr lang="de-DE" sz="2000" b="1" dirty="0" err="1">
                <a:latin typeface="Montserrat" panose="00000500000000000000" pitchFamily="2" charset="0"/>
              </a:rPr>
              <a:t>transformation</a:t>
            </a:r>
            <a:r>
              <a:rPr lang="de-DE" sz="2000" b="1" dirty="0">
                <a:latin typeface="Montserrat" panose="00000500000000000000" pitchFamily="2" charset="0"/>
              </a:rPr>
              <a:t> in </a:t>
            </a:r>
            <a:r>
              <a:rPr lang="de-DE" sz="2000" b="1" dirty="0" err="1">
                <a:latin typeface="Montserrat" panose="00000500000000000000" pitchFamily="2" charset="0"/>
              </a:rPr>
              <a:t>the</a:t>
            </a:r>
            <a:r>
              <a:rPr lang="de-DE" sz="2000" b="1" dirty="0">
                <a:latin typeface="Montserrat" panose="00000500000000000000" pitchFamily="2" charset="0"/>
              </a:rPr>
              <a:t> </a:t>
            </a:r>
            <a:r>
              <a:rPr lang="de-DE" sz="2000" b="1" dirty="0" err="1">
                <a:solidFill>
                  <a:schemeClr val="accent1"/>
                </a:solidFill>
                <a:latin typeface="Montserrat" panose="00000500000000000000" pitchFamily="2" charset="0"/>
              </a:rPr>
              <a:t>tourism</a:t>
            </a:r>
            <a:r>
              <a:rPr lang="de-DE" sz="2000" b="1" dirty="0">
                <a:solidFill>
                  <a:schemeClr val="accent1"/>
                </a:solidFill>
                <a:latin typeface="Montserrat" panose="00000500000000000000" pitchFamily="2" charset="0"/>
              </a:rPr>
              <a:t>, </a:t>
            </a:r>
            <a:r>
              <a:rPr lang="de-DE" sz="2000" b="1" dirty="0" err="1">
                <a:solidFill>
                  <a:schemeClr val="accent1"/>
                </a:solidFill>
                <a:latin typeface="Montserrat" panose="00000500000000000000" pitchFamily="2" charset="0"/>
              </a:rPr>
              <a:t>sport</a:t>
            </a:r>
            <a:r>
              <a:rPr lang="de-DE" sz="2000" b="1" dirty="0">
                <a:solidFill>
                  <a:schemeClr val="accent1"/>
                </a:solidFill>
                <a:latin typeface="Montserrat" panose="00000500000000000000" pitchFamily="2" charset="0"/>
              </a:rPr>
              <a:t> and </a:t>
            </a:r>
            <a:r>
              <a:rPr lang="de-DE" sz="2000" b="1" dirty="0" err="1">
                <a:solidFill>
                  <a:schemeClr val="accent1"/>
                </a:solidFill>
                <a:latin typeface="Montserrat" panose="00000500000000000000" pitchFamily="2" charset="0"/>
              </a:rPr>
              <a:t>leisure</a:t>
            </a:r>
            <a:r>
              <a:rPr lang="de-DE" sz="2000" b="1" dirty="0">
                <a:solidFill>
                  <a:schemeClr val="accent1"/>
                </a:solidFill>
                <a:latin typeface="Montserrat" panose="00000500000000000000" pitchFamily="2" charset="0"/>
              </a:rPr>
              <a:t> </a:t>
            </a:r>
            <a:r>
              <a:rPr lang="de-DE" sz="2000" b="1" dirty="0" err="1">
                <a:solidFill>
                  <a:schemeClr val="accent1"/>
                </a:solidFill>
                <a:latin typeface="Montserrat" panose="00000500000000000000" pitchFamily="2" charset="0"/>
              </a:rPr>
              <a:t>industry</a:t>
            </a:r>
            <a:endParaRPr lang="de-AT" sz="2000" b="1" dirty="0">
              <a:solidFill>
                <a:schemeClr val="accent1"/>
              </a:solidFill>
              <a:latin typeface="Montserrat" panose="00000500000000000000" pitchFamily="2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444AC05-9E06-BB78-B69E-36DC284BD957}"/>
              </a:ext>
            </a:extLst>
          </p:cNvPr>
          <p:cNvSpPr txBox="1"/>
          <p:nvPr/>
        </p:nvSpPr>
        <p:spPr>
          <a:xfrm>
            <a:off x="628650" y="4561879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AT" dirty="0">
                <a:latin typeface="Montserrat Medium"/>
              </a:rPr>
              <a:t>www.crowd-in-motion.eu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6850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354A91B-139B-A336-A741-49A546E4C0DA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D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3F5ABB4-74C3-D661-3F6E-85F9DE3DF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4</a:t>
            </a:fld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4A61F19-B7D4-2147-EFB9-6BC467C320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5282" y="0"/>
            <a:ext cx="4658718" cy="5143500"/>
          </a:xfrm>
          <a:prstGeom prst="rect">
            <a:avLst/>
          </a:prstGeom>
        </p:spPr>
      </p:pic>
      <p:pic>
        <p:nvPicPr>
          <p:cNvPr id="13" name="Picture 12" descr="A poster with a person with a mustache&#10;&#10;Description automatically generated">
            <a:extLst>
              <a:ext uri="{FF2B5EF4-FFF2-40B4-BE49-F238E27FC236}">
                <a16:creationId xmlns:a16="http://schemas.microsoft.com/office/drawing/2014/main" id="{98B759BA-AF7A-8A53-7857-F53F7E3A1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555" b="9215"/>
          <a:stretch/>
        </p:blipFill>
        <p:spPr>
          <a:xfrm>
            <a:off x="0" y="0"/>
            <a:ext cx="4485282" cy="51589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3E5B1EB-FACB-ECDB-FD08-B1B691282B2A}"/>
              </a:ext>
            </a:extLst>
          </p:cNvPr>
          <p:cNvSpPr txBox="1"/>
          <p:nvPr/>
        </p:nvSpPr>
        <p:spPr>
          <a:xfrm>
            <a:off x="2337911" y="3397430"/>
            <a:ext cx="4120039" cy="5539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sz="30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What</a:t>
            </a:r>
            <a:r>
              <a:rPr lang="de-DE" sz="3000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30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has</a:t>
            </a:r>
            <a:r>
              <a:rPr lang="de-DE" sz="3000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de-DE" sz="30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changed</a:t>
            </a:r>
            <a:r>
              <a:rPr lang="de-DE" sz="3000" dirty="0">
                <a:solidFill>
                  <a:schemeClr val="tx1"/>
                </a:solidFill>
                <a:latin typeface="Montserrat Medium" panose="000006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83290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3F5ABB4-74C3-D661-3F6E-85F9DE3DF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5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A836C77-8184-2A35-E32E-167EB02BB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761" y="102393"/>
            <a:ext cx="7886700" cy="994172"/>
          </a:xfrm>
        </p:spPr>
        <p:txBody>
          <a:bodyPr>
            <a:normAutofit/>
          </a:bodyPr>
          <a:lstStyle/>
          <a:p>
            <a:r>
              <a:rPr lang="de-DE" sz="2200" b="1" dirty="0" err="1"/>
              <a:t>Where</a:t>
            </a:r>
            <a:r>
              <a:rPr lang="de-DE" sz="2200" b="1" dirty="0"/>
              <a:t> </a:t>
            </a:r>
            <a:r>
              <a:rPr lang="de-DE" sz="2200" b="1" dirty="0" err="1"/>
              <a:t>does</a:t>
            </a:r>
            <a:r>
              <a:rPr lang="de-DE" sz="2200" b="1" dirty="0"/>
              <a:t> </a:t>
            </a:r>
            <a:r>
              <a:rPr lang="de-DE" sz="2200" b="1" dirty="0" err="1"/>
              <a:t>Machine</a:t>
            </a:r>
            <a:r>
              <a:rPr lang="de-DE" sz="2200" b="1" dirty="0"/>
              <a:t> Learning </a:t>
            </a:r>
            <a:r>
              <a:rPr lang="de-DE" sz="2200" b="1" dirty="0" err="1"/>
              <a:t>have</a:t>
            </a:r>
            <a:r>
              <a:rPr lang="de-DE" sz="2200" b="1" dirty="0"/>
              <a:t> Impact?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38B4AFA-73AD-4B96-78B6-F1BC0A7AA315}"/>
              </a:ext>
            </a:extLst>
          </p:cNvPr>
          <p:cNvGrpSpPr/>
          <p:nvPr/>
        </p:nvGrpSpPr>
        <p:grpSpPr>
          <a:xfrm>
            <a:off x="1239335" y="977107"/>
            <a:ext cx="6128824" cy="4064000"/>
            <a:chOff x="293810" y="703263"/>
            <a:chExt cx="6128824" cy="4064000"/>
          </a:xfrm>
        </p:grpSpPr>
        <p:graphicFrame>
          <p:nvGraphicFramePr>
            <p:cNvPr id="9" name="Chart 8">
              <a:extLst>
                <a:ext uri="{FF2B5EF4-FFF2-40B4-BE49-F238E27FC236}">
                  <a16:creationId xmlns:a16="http://schemas.microsoft.com/office/drawing/2014/main" id="{41CB6A87-7D2E-CEA1-ED69-B7FE8F0E263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15556958"/>
                </p:ext>
              </p:extLst>
            </p:nvPr>
          </p:nvGraphicFramePr>
          <p:xfrm>
            <a:off x="293810" y="703263"/>
            <a:ext cx="6096000" cy="4064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A50C346-EC57-20E1-0911-0A98364A9F18}"/>
                </a:ext>
              </a:extLst>
            </p:cNvPr>
            <p:cNvSpPr/>
            <p:nvPr/>
          </p:nvSpPr>
          <p:spPr>
            <a:xfrm>
              <a:off x="659628" y="2141084"/>
              <a:ext cx="5763006" cy="389232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193671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erson holding a tablet&#10;&#10;Description automatically generated">
            <a:extLst>
              <a:ext uri="{FF2B5EF4-FFF2-40B4-BE49-F238E27FC236}">
                <a16:creationId xmlns:a16="http://schemas.microsoft.com/office/drawing/2014/main" id="{081C27EA-9A91-5BAA-08AA-51E2F424EA1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7676" y="-5310"/>
            <a:ext cx="9144000" cy="5143500"/>
          </a:xfrm>
          <a:prstGeom prst="rect">
            <a:avLst/>
          </a:prstGeom>
          <a:ln>
            <a:noFill/>
          </a:ln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3F5ABB4-74C3-D661-3F6E-85F9DE3DF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6</a:t>
            </a:fld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2E0120E-0916-4198-9223-5D9BE98DC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9582" y="431410"/>
            <a:ext cx="4320188" cy="523220"/>
          </a:xfrm>
          <a:noFill/>
        </p:spPr>
        <p:txBody>
          <a:bodyPr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de-AT" sz="2000" b="1" dirty="0" err="1"/>
              <a:t>Why</a:t>
            </a:r>
            <a:r>
              <a:rPr lang="de-AT" sz="2000" b="1" dirty="0"/>
              <a:t> Deep Learning?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3B32584-1D80-7C59-026A-C5A21EEB9097}"/>
              </a:ext>
            </a:extLst>
          </p:cNvPr>
          <p:cNvCxnSpPr>
            <a:cxnSpLocks/>
          </p:cNvCxnSpPr>
          <p:nvPr/>
        </p:nvCxnSpPr>
        <p:spPr>
          <a:xfrm>
            <a:off x="773413" y="3976732"/>
            <a:ext cx="2295019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9E242288-DD19-3418-04C1-C2A6E869141B}"/>
              </a:ext>
            </a:extLst>
          </p:cNvPr>
          <p:cNvGrpSpPr/>
          <p:nvPr/>
        </p:nvGrpSpPr>
        <p:grpSpPr>
          <a:xfrm>
            <a:off x="290727" y="1525724"/>
            <a:ext cx="4790647" cy="3992897"/>
            <a:chOff x="163490" y="1255776"/>
            <a:chExt cx="4790647" cy="3992897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FEB7735-882E-357F-BCCE-CD0EDD2ABBFB}"/>
                </a:ext>
              </a:extLst>
            </p:cNvPr>
            <p:cNvSpPr/>
            <p:nvPr/>
          </p:nvSpPr>
          <p:spPr>
            <a:xfrm>
              <a:off x="163490" y="1255776"/>
              <a:ext cx="4320188" cy="295494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2EE63E8D-206C-E967-7009-BDB87FBFC6A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6176" y="1536192"/>
              <a:ext cx="0" cy="2188672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8DC60B0-920E-DFA0-93D6-1B66E93FD27D}"/>
                </a:ext>
              </a:extLst>
            </p:cNvPr>
            <p:cNvSpPr txBox="1"/>
            <p:nvPr/>
          </p:nvSpPr>
          <p:spPr>
            <a:xfrm rot="16200000">
              <a:off x="-213962" y="2546309"/>
              <a:ext cx="120898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solidFill>
                    <a:schemeClr val="tx1"/>
                  </a:solidFill>
                </a:rPr>
                <a:t>Performance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158E3BC-9E8A-6CDC-7AB1-E9A1167FAAE7}"/>
                </a:ext>
              </a:extLst>
            </p:cNvPr>
            <p:cNvSpPr txBox="1"/>
            <p:nvPr/>
          </p:nvSpPr>
          <p:spPr>
            <a:xfrm>
              <a:off x="1016111" y="3784398"/>
              <a:ext cx="13981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err="1">
                  <a:solidFill>
                    <a:schemeClr val="tx1"/>
                  </a:solidFill>
                </a:rPr>
                <a:t>Amount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tx1"/>
                  </a:solidFill>
                </a:rPr>
                <a:t>of</a:t>
              </a:r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 err="1">
                  <a:solidFill>
                    <a:schemeClr val="tx1"/>
                  </a:solidFill>
                </a:rPr>
                <a:t>data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17" name="Arc 16">
              <a:extLst>
                <a:ext uri="{FF2B5EF4-FFF2-40B4-BE49-F238E27FC236}">
                  <a16:creationId xmlns:a16="http://schemas.microsoft.com/office/drawing/2014/main" id="{423B5008-A4DA-7F21-843E-4D5B1AE8D837}"/>
                </a:ext>
              </a:extLst>
            </p:cNvPr>
            <p:cNvSpPr/>
            <p:nvPr/>
          </p:nvSpPr>
          <p:spPr>
            <a:xfrm rot="16536064">
              <a:off x="1532396" y="1826932"/>
              <a:ext cx="2547846" cy="4295636"/>
            </a:xfrm>
            <a:prstGeom prst="arc">
              <a:avLst>
                <a:gd name="adj1" fmla="val 16235385"/>
                <a:gd name="adj2" fmla="val 21363148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10D6C59-087D-3714-B51A-367E58EBD322}"/>
                </a:ext>
              </a:extLst>
            </p:cNvPr>
            <p:cNvCxnSpPr/>
            <p:nvPr/>
          </p:nvCxnSpPr>
          <p:spPr>
            <a:xfrm flipV="1">
              <a:off x="646176" y="1633728"/>
              <a:ext cx="2206752" cy="209113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AE64A54-BB86-241B-136B-FF8A0EDE9C1E}"/>
                </a:ext>
              </a:extLst>
            </p:cNvPr>
            <p:cNvSpPr txBox="1"/>
            <p:nvPr/>
          </p:nvSpPr>
          <p:spPr>
            <a:xfrm>
              <a:off x="2941195" y="1454879"/>
              <a:ext cx="136768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>
                  <a:solidFill>
                    <a:schemeClr val="tx1"/>
                  </a:solidFill>
                </a:rPr>
                <a:t>Deep </a:t>
              </a:r>
              <a:r>
                <a:rPr lang="de-DE" b="1" dirty="0" err="1">
                  <a:solidFill>
                    <a:schemeClr val="tx1"/>
                  </a:solidFill>
                </a:rPr>
                <a:t>learning</a:t>
              </a:r>
              <a:endParaRPr lang="de-DE" b="1" dirty="0">
                <a:solidFill>
                  <a:schemeClr val="tx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77D1FE6-A93A-FD55-4665-7704B8575A45}"/>
                </a:ext>
              </a:extLst>
            </p:cNvPr>
            <p:cNvSpPr txBox="1"/>
            <p:nvPr/>
          </p:nvSpPr>
          <p:spPr>
            <a:xfrm>
              <a:off x="2941195" y="2497278"/>
              <a:ext cx="14723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 err="1">
                  <a:solidFill>
                    <a:schemeClr val="tx1"/>
                  </a:solidFill>
                </a:rPr>
                <a:t>Older</a:t>
              </a:r>
              <a:r>
                <a:rPr lang="de-DE" b="1" dirty="0">
                  <a:solidFill>
                    <a:schemeClr val="tx1"/>
                  </a:solidFill>
                </a:rPr>
                <a:t> </a:t>
              </a:r>
              <a:r>
                <a:rPr lang="de-DE" b="1" dirty="0" err="1">
                  <a:solidFill>
                    <a:schemeClr val="tx1"/>
                  </a:solidFill>
                </a:rPr>
                <a:t>learning</a:t>
              </a:r>
              <a:r>
                <a:rPr lang="de-DE" b="1" dirty="0">
                  <a:solidFill>
                    <a:schemeClr val="tx1"/>
                  </a:solidFill>
                </a:rPr>
                <a:t> </a:t>
              </a:r>
              <a:r>
                <a:rPr lang="de-DE" b="1" dirty="0" err="1">
                  <a:solidFill>
                    <a:schemeClr val="tx1"/>
                  </a:solidFill>
                </a:rPr>
                <a:t>algorithms</a:t>
              </a:r>
              <a:endParaRPr lang="de-DE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C33E8D2-5C29-52D8-5A2C-84557FD422BB}"/>
              </a:ext>
            </a:extLst>
          </p:cNvPr>
          <p:cNvSpPr txBox="1"/>
          <p:nvPr/>
        </p:nvSpPr>
        <p:spPr>
          <a:xfrm>
            <a:off x="4799557" y="1845406"/>
            <a:ext cx="4180953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Tx/>
              <a:buFont typeface="Wingdings" panose="05000000000000000000" pitchFamily="2" charset="2"/>
              <a:buChar char="ü"/>
            </a:pPr>
            <a:r>
              <a:rPr lang="de-DE" sz="1600" b="1" dirty="0" err="1">
                <a:solidFill>
                  <a:schemeClr val="tx1"/>
                </a:solidFill>
              </a:rPr>
              <a:t>Improved</a:t>
            </a:r>
            <a:r>
              <a:rPr lang="de-DE" sz="1600" b="1" dirty="0">
                <a:solidFill>
                  <a:schemeClr val="tx1"/>
                </a:solidFill>
              </a:rPr>
              <a:t> </a:t>
            </a:r>
            <a:r>
              <a:rPr lang="de-DE" sz="1600" b="1" dirty="0" err="1">
                <a:solidFill>
                  <a:schemeClr val="tx1"/>
                </a:solidFill>
              </a:rPr>
              <a:t>efficiency</a:t>
            </a:r>
            <a:endParaRPr lang="de-DE" sz="1600" b="1" dirty="0">
              <a:solidFill>
                <a:schemeClr val="tx1"/>
              </a:solidFill>
            </a:endParaRPr>
          </a:p>
          <a:p>
            <a:pPr marL="285750" indent="-285750">
              <a:buClrTx/>
              <a:buFont typeface="Wingdings" panose="05000000000000000000" pitchFamily="2" charset="2"/>
              <a:buChar char="ü"/>
            </a:pPr>
            <a:endParaRPr lang="de-DE" sz="1600" b="1" dirty="0">
              <a:solidFill>
                <a:schemeClr val="tx1"/>
              </a:solidFill>
            </a:endParaRPr>
          </a:p>
          <a:p>
            <a:pPr marL="285750" indent="-285750">
              <a:buClrTx/>
              <a:buFont typeface="Wingdings" panose="05000000000000000000" pitchFamily="2" charset="2"/>
              <a:buChar char="ü"/>
            </a:pPr>
            <a:r>
              <a:rPr lang="de-DE" sz="1600" b="1" dirty="0" err="1">
                <a:solidFill>
                  <a:schemeClr val="tx1"/>
                </a:solidFill>
              </a:rPr>
              <a:t>Cost</a:t>
            </a:r>
            <a:r>
              <a:rPr lang="de-DE" sz="1600" b="1" dirty="0">
                <a:solidFill>
                  <a:schemeClr val="tx1"/>
                </a:solidFill>
              </a:rPr>
              <a:t> </a:t>
            </a:r>
            <a:r>
              <a:rPr lang="de-DE" sz="1600" b="1" dirty="0" err="1">
                <a:solidFill>
                  <a:schemeClr val="tx1"/>
                </a:solidFill>
              </a:rPr>
              <a:t>reduction</a:t>
            </a:r>
            <a:endParaRPr lang="de-DE" sz="1600" b="1" dirty="0">
              <a:solidFill>
                <a:schemeClr val="tx1"/>
              </a:solidFill>
            </a:endParaRPr>
          </a:p>
          <a:p>
            <a:pPr marL="285750" indent="-285750">
              <a:buClrTx/>
              <a:buFont typeface="Wingdings" panose="05000000000000000000" pitchFamily="2" charset="2"/>
              <a:buChar char="ü"/>
            </a:pPr>
            <a:endParaRPr lang="de-DE" sz="1600" b="1" dirty="0">
              <a:solidFill>
                <a:schemeClr val="tx1"/>
              </a:solidFill>
            </a:endParaRPr>
          </a:p>
          <a:p>
            <a:pPr marL="285750" indent="-285750">
              <a:buClrTx/>
              <a:buFont typeface="Wingdings" panose="05000000000000000000" pitchFamily="2" charset="2"/>
              <a:buChar char="ü"/>
            </a:pPr>
            <a:r>
              <a:rPr lang="de-DE" sz="1600" b="1" dirty="0">
                <a:solidFill>
                  <a:schemeClr val="tx1"/>
                </a:solidFill>
              </a:rPr>
              <a:t>Enhanced </a:t>
            </a:r>
            <a:r>
              <a:rPr lang="de-DE" sz="1600" b="1" dirty="0" err="1">
                <a:solidFill>
                  <a:schemeClr val="tx1"/>
                </a:solidFill>
              </a:rPr>
              <a:t>decision-making</a:t>
            </a:r>
            <a:endParaRPr lang="de-DE" sz="1600" b="1" dirty="0">
              <a:solidFill>
                <a:schemeClr val="tx1"/>
              </a:solidFill>
            </a:endParaRPr>
          </a:p>
          <a:p>
            <a:pPr marL="285750" indent="-285750">
              <a:buClrTx/>
              <a:buFont typeface="Wingdings" panose="05000000000000000000" pitchFamily="2" charset="2"/>
              <a:buChar char="ü"/>
            </a:pPr>
            <a:endParaRPr lang="de-DE" sz="1600" b="1" dirty="0">
              <a:solidFill>
                <a:schemeClr val="tx1"/>
              </a:solidFill>
            </a:endParaRPr>
          </a:p>
          <a:p>
            <a:pPr marL="285750" indent="-285750">
              <a:buClrTx/>
              <a:buFont typeface="Wingdings" panose="05000000000000000000" pitchFamily="2" charset="2"/>
              <a:buChar char="ü"/>
            </a:pPr>
            <a:r>
              <a:rPr lang="de-DE" sz="1600" b="1" dirty="0" err="1">
                <a:solidFill>
                  <a:schemeClr val="tx1"/>
                </a:solidFill>
              </a:rPr>
              <a:t>Personalized</a:t>
            </a:r>
            <a:r>
              <a:rPr lang="de-DE" sz="1600" b="1" dirty="0">
                <a:solidFill>
                  <a:schemeClr val="tx1"/>
                </a:solidFill>
              </a:rPr>
              <a:t> </a:t>
            </a:r>
            <a:r>
              <a:rPr lang="de-DE" sz="1600" b="1" dirty="0" err="1">
                <a:solidFill>
                  <a:schemeClr val="tx1"/>
                </a:solidFill>
              </a:rPr>
              <a:t>customer</a:t>
            </a:r>
            <a:r>
              <a:rPr lang="de-DE" sz="1600" b="1" dirty="0">
                <a:solidFill>
                  <a:schemeClr val="tx1"/>
                </a:solidFill>
              </a:rPr>
              <a:t> </a:t>
            </a:r>
            <a:r>
              <a:rPr lang="de-DE" sz="1600" b="1" dirty="0" err="1">
                <a:solidFill>
                  <a:schemeClr val="tx1"/>
                </a:solidFill>
              </a:rPr>
              <a:t>experiences</a:t>
            </a:r>
            <a:endParaRPr lang="de-DE" sz="1600" b="1" dirty="0">
              <a:solidFill>
                <a:schemeClr val="tx1"/>
              </a:solidFill>
            </a:endParaRPr>
          </a:p>
          <a:p>
            <a:pPr marL="285750" indent="-285750">
              <a:buClrTx/>
              <a:buFont typeface="Wingdings" panose="05000000000000000000" pitchFamily="2" charset="2"/>
              <a:buChar char="ü"/>
            </a:pPr>
            <a:endParaRPr lang="de-DE" sz="1600" b="1" dirty="0">
              <a:solidFill>
                <a:schemeClr val="tx1"/>
              </a:solidFill>
            </a:endParaRPr>
          </a:p>
          <a:p>
            <a:pPr marL="285750" indent="-285750">
              <a:buClrTx/>
              <a:buFont typeface="Wingdings" panose="05000000000000000000" pitchFamily="2" charset="2"/>
              <a:buChar char="ü"/>
            </a:pPr>
            <a:r>
              <a:rPr lang="de-DE" sz="1600" b="1" dirty="0">
                <a:solidFill>
                  <a:schemeClr val="tx1"/>
                </a:solidFill>
              </a:rPr>
              <a:t>Analyze large </a:t>
            </a:r>
            <a:r>
              <a:rPr lang="de-DE" sz="1600" b="1" dirty="0" err="1">
                <a:solidFill>
                  <a:schemeClr val="tx1"/>
                </a:solidFill>
              </a:rPr>
              <a:t>volumes</a:t>
            </a:r>
            <a:r>
              <a:rPr lang="de-DE" sz="1600" b="1" dirty="0">
                <a:solidFill>
                  <a:schemeClr val="tx1"/>
                </a:solidFill>
              </a:rPr>
              <a:t> </a:t>
            </a:r>
            <a:r>
              <a:rPr lang="de-DE" sz="1600" b="1" dirty="0" err="1">
                <a:solidFill>
                  <a:schemeClr val="tx1"/>
                </a:solidFill>
              </a:rPr>
              <a:t>of</a:t>
            </a:r>
            <a:r>
              <a:rPr lang="de-DE" sz="1600" b="1" dirty="0">
                <a:solidFill>
                  <a:schemeClr val="tx1"/>
                </a:solidFill>
              </a:rPr>
              <a:t> </a:t>
            </a:r>
            <a:r>
              <a:rPr lang="de-DE" sz="1600" b="1" dirty="0" err="1">
                <a:solidFill>
                  <a:schemeClr val="tx1"/>
                </a:solidFill>
              </a:rPr>
              <a:t>data</a:t>
            </a:r>
            <a:r>
              <a:rPr lang="de-DE" sz="1600" b="1" dirty="0">
                <a:solidFill>
                  <a:schemeClr val="tx1"/>
                </a:solidFill>
              </a:rPr>
              <a:t> </a:t>
            </a:r>
            <a:r>
              <a:rPr lang="de-DE" sz="1600" b="1" dirty="0" err="1">
                <a:solidFill>
                  <a:schemeClr val="tx1"/>
                </a:solidFill>
              </a:rPr>
              <a:t>quickly</a:t>
            </a:r>
            <a:endParaRPr lang="de-DE" sz="1600" b="1" dirty="0">
              <a:solidFill>
                <a:schemeClr val="tx1"/>
              </a:solidFill>
            </a:endParaRPr>
          </a:p>
          <a:p>
            <a:pPr marL="285750" indent="-285750">
              <a:buClrTx/>
              <a:buFont typeface="Wingdings" panose="05000000000000000000" pitchFamily="2" charset="2"/>
              <a:buChar char="ü"/>
            </a:pPr>
            <a:endParaRPr lang="de-DE" sz="1600" b="1" dirty="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373523B-9AA9-1EC6-8B97-B5D7835B194D}"/>
              </a:ext>
            </a:extLst>
          </p:cNvPr>
          <p:cNvSpPr txBox="1"/>
          <p:nvPr/>
        </p:nvSpPr>
        <p:spPr>
          <a:xfrm>
            <a:off x="6909288" y="646853"/>
            <a:ext cx="3545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AI</a:t>
            </a:r>
          </a:p>
        </p:txBody>
      </p:sp>
      <p:graphicFrame>
        <p:nvGraphicFramePr>
          <p:cNvPr id="26" name="Diagram 25">
            <a:extLst>
              <a:ext uri="{FF2B5EF4-FFF2-40B4-BE49-F238E27FC236}">
                <a16:creationId xmlns:a16="http://schemas.microsoft.com/office/drawing/2014/main" id="{F4E876D0-CF78-166D-853F-565D423F2B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7086906"/>
              </p:ext>
            </p:extLst>
          </p:nvPr>
        </p:nvGraphicFramePr>
        <p:xfrm>
          <a:off x="6450840" y="102393"/>
          <a:ext cx="2785595" cy="1857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0223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>
            <a:extLst>
              <a:ext uri="{FF2B5EF4-FFF2-40B4-BE49-F238E27FC236}">
                <a16:creationId xmlns:a16="http://schemas.microsoft.com/office/drawing/2014/main" id="{724D1BBE-EC8E-4DDC-6C50-D308A26F20E4}"/>
              </a:ext>
            </a:extLst>
          </p:cNvPr>
          <p:cNvSpPr/>
          <p:nvPr/>
        </p:nvSpPr>
        <p:spPr>
          <a:xfrm>
            <a:off x="187" y="4457"/>
            <a:ext cx="9144000" cy="514927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CBD2E9E4-1BC8-F801-2285-B68CFFCC8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7</a:t>
            </a:fld>
            <a:endParaRPr lang="en-GB"/>
          </a:p>
        </p:txBody>
      </p:sp>
      <p:pic>
        <p:nvPicPr>
          <p:cNvPr id="56" name="Google Shape;409;p25">
            <a:extLst>
              <a:ext uri="{FF2B5EF4-FFF2-40B4-BE49-F238E27FC236}">
                <a16:creationId xmlns:a16="http://schemas.microsoft.com/office/drawing/2014/main" id="{4D941069-59D4-C5AA-3E31-D979C4244FE0}"/>
              </a:ext>
            </a:extLst>
          </p:cNvPr>
          <p:cNvPicPr preferRelativeResize="0"/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43319" t="1746" r="634" b="39213"/>
          <a:stretch/>
        </p:blipFill>
        <p:spPr>
          <a:xfrm>
            <a:off x="-11400" y="-21717"/>
            <a:ext cx="9178786" cy="517544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603CC2B-C771-5DD8-016B-8BFCBE138DD5}"/>
              </a:ext>
            </a:extLst>
          </p:cNvPr>
          <p:cNvSpPr txBox="1"/>
          <p:nvPr/>
        </p:nvSpPr>
        <p:spPr>
          <a:xfrm>
            <a:off x="1995393" y="62805"/>
            <a:ext cx="5264856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700" b="1" dirty="0">
                <a:solidFill>
                  <a:schemeClr val="bg1"/>
                </a:solidFill>
                <a:latin typeface="Montserrat" panose="00000500000000000000" pitchFamily="2" charset="0"/>
              </a:rPr>
              <a:t>What is trending?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790CBC-D2F4-20C7-8975-3925B1CF32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5135" y="-21717"/>
            <a:ext cx="1352251" cy="51882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B75C937-05AA-A8E2-F896-A368D253498C}"/>
              </a:ext>
            </a:extLst>
          </p:cNvPr>
          <p:cNvSpPr txBox="1"/>
          <p:nvPr/>
        </p:nvSpPr>
        <p:spPr>
          <a:xfrm>
            <a:off x="1038808" y="897474"/>
            <a:ext cx="15872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Transparency &amp; </a:t>
            </a:r>
          </a:p>
          <a:p>
            <a:pPr algn="ctr"/>
            <a:r>
              <a:rPr lang="de-DE" b="1" dirty="0">
                <a:solidFill>
                  <a:schemeClr val="bg1"/>
                </a:solidFill>
              </a:rPr>
              <a:t>Privacy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E7D918-26C9-B337-09DC-BC8D8BF2EFE4}"/>
              </a:ext>
            </a:extLst>
          </p:cNvPr>
          <p:cNvSpPr txBox="1"/>
          <p:nvPr/>
        </p:nvSpPr>
        <p:spPr>
          <a:xfrm>
            <a:off x="5192637" y="885453"/>
            <a:ext cx="9412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Critical </a:t>
            </a:r>
          </a:p>
          <a:p>
            <a:pPr algn="ctr"/>
            <a:r>
              <a:rPr lang="de-DE" b="1" dirty="0" err="1">
                <a:solidFill>
                  <a:schemeClr val="bg1"/>
                </a:solidFill>
              </a:rPr>
              <a:t>Enablers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5D9AA6-16C0-A212-10E9-105F1A37E998}"/>
              </a:ext>
            </a:extLst>
          </p:cNvPr>
          <p:cNvSpPr txBox="1"/>
          <p:nvPr/>
        </p:nvSpPr>
        <p:spPr>
          <a:xfrm>
            <a:off x="1437516" y="4244043"/>
            <a:ext cx="7441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b="1">
                <a:solidFill>
                  <a:schemeClr val="bg1"/>
                </a:solidFill>
              </a:rPr>
              <a:t>Smart </a:t>
            </a:r>
          </a:p>
          <a:p>
            <a:pPr algn="ctr"/>
            <a:r>
              <a:rPr lang="de-DE" b="1">
                <a:solidFill>
                  <a:schemeClr val="bg1"/>
                </a:solidFill>
              </a:rPr>
              <a:t>World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B6130BB-F215-4E08-389E-9AC42E5E9081}"/>
              </a:ext>
            </a:extLst>
          </p:cNvPr>
          <p:cNvSpPr txBox="1"/>
          <p:nvPr/>
        </p:nvSpPr>
        <p:spPr>
          <a:xfrm>
            <a:off x="5146761" y="4222576"/>
            <a:ext cx="12186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b="1" err="1">
                <a:solidFill>
                  <a:schemeClr val="bg1"/>
                </a:solidFill>
              </a:rPr>
              <a:t>Productivity</a:t>
            </a:r>
            <a:endParaRPr lang="de-DE" b="1">
              <a:solidFill>
                <a:schemeClr val="bg1"/>
              </a:solidFill>
            </a:endParaRPr>
          </a:p>
          <a:p>
            <a:pPr algn="ctr"/>
            <a:r>
              <a:rPr lang="de-DE" b="1">
                <a:solidFill>
                  <a:schemeClr val="bg1"/>
                </a:solidFill>
              </a:rPr>
              <a:t>Revolution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9CED8165-3A59-DD69-DC71-A89B33174DDC}"/>
              </a:ext>
            </a:extLst>
          </p:cNvPr>
          <p:cNvSpPr/>
          <p:nvPr/>
        </p:nvSpPr>
        <p:spPr>
          <a:xfrm>
            <a:off x="1809573" y="851879"/>
            <a:ext cx="3915384" cy="3915384"/>
          </a:xfrm>
          <a:prstGeom prst="ellipse">
            <a:avLst/>
          </a:prstGeom>
          <a:solidFill>
            <a:schemeClr val="bg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088EAED0-B0DA-2BB4-7F0B-553CD9769CD1}"/>
              </a:ext>
            </a:extLst>
          </p:cNvPr>
          <p:cNvSpPr/>
          <p:nvPr/>
        </p:nvSpPr>
        <p:spPr>
          <a:xfrm>
            <a:off x="2159545" y="1221665"/>
            <a:ext cx="3212361" cy="3212361"/>
          </a:xfrm>
          <a:prstGeom prst="ellipse">
            <a:avLst/>
          </a:prstGeom>
          <a:solidFill>
            <a:schemeClr val="bg2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72B0F164-CDB4-A724-6E3E-93E4E7C9B77F}"/>
              </a:ext>
            </a:extLst>
          </p:cNvPr>
          <p:cNvSpPr/>
          <p:nvPr/>
        </p:nvSpPr>
        <p:spPr>
          <a:xfrm>
            <a:off x="2578183" y="1597716"/>
            <a:ext cx="2458519" cy="2458519"/>
          </a:xfrm>
          <a:prstGeom prst="ellipse">
            <a:avLst/>
          </a:prstGeom>
          <a:solidFill>
            <a:schemeClr val="bg2">
              <a:lumMod val="5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BA3A503-A0B6-6DB8-87F1-288A4ABDD42E}"/>
              </a:ext>
            </a:extLst>
          </p:cNvPr>
          <p:cNvSpPr txBox="1"/>
          <p:nvPr/>
        </p:nvSpPr>
        <p:spPr>
          <a:xfrm>
            <a:off x="3011583" y="984060"/>
            <a:ext cx="142378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600" b="1">
                <a:solidFill>
                  <a:schemeClr val="bg2">
                    <a:lumMod val="50000"/>
                  </a:schemeClr>
                </a:solidFill>
              </a:rPr>
              <a:t>WATCH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836F878-A344-1572-59F2-A102823EC8F2}"/>
              </a:ext>
            </a:extLst>
          </p:cNvPr>
          <p:cNvSpPr txBox="1"/>
          <p:nvPr/>
        </p:nvSpPr>
        <p:spPr>
          <a:xfrm>
            <a:off x="2953498" y="1418163"/>
            <a:ext cx="16738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>
                <a:solidFill>
                  <a:schemeClr val="bg2"/>
                </a:solidFill>
              </a:rPr>
              <a:t>PREPARE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FAC6A685-D6A2-D9B1-0E39-A95E3963AF4F}"/>
              </a:ext>
            </a:extLst>
          </p:cNvPr>
          <p:cNvSpPr/>
          <p:nvPr/>
        </p:nvSpPr>
        <p:spPr>
          <a:xfrm>
            <a:off x="4476143" y="3857309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E557960-B34C-05B1-AD14-F906C482FD5C}"/>
              </a:ext>
            </a:extLst>
          </p:cNvPr>
          <p:cNvSpPr txBox="1"/>
          <p:nvPr/>
        </p:nvSpPr>
        <p:spPr>
          <a:xfrm>
            <a:off x="4190464" y="4088140"/>
            <a:ext cx="8899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Generative AI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CF5A99DB-F7EA-592C-3FE0-221AD4712EC5}"/>
              </a:ext>
            </a:extLst>
          </p:cNvPr>
          <p:cNvSpPr/>
          <p:nvPr/>
        </p:nvSpPr>
        <p:spPr>
          <a:xfrm>
            <a:off x="5207601" y="2291898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126FD93-0717-B2F8-DFC6-66782748EFB2}"/>
              </a:ext>
            </a:extLst>
          </p:cNvPr>
          <p:cNvSpPr txBox="1"/>
          <p:nvPr/>
        </p:nvSpPr>
        <p:spPr>
          <a:xfrm>
            <a:off x="4687508" y="1913215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err="1"/>
              <a:t>Neuromorphic</a:t>
            </a:r>
            <a:r>
              <a:rPr lang="de-DE" sz="900"/>
              <a:t> </a:t>
            </a:r>
          </a:p>
          <a:p>
            <a:pPr algn="ctr"/>
            <a:r>
              <a:rPr lang="de-DE" sz="900" err="1"/>
              <a:t>computing</a:t>
            </a:r>
            <a:endParaRPr lang="de-DE" sz="90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422AEE0D-6FD0-3612-8297-FC18BC5EAE81}"/>
              </a:ext>
            </a:extLst>
          </p:cNvPr>
          <p:cNvSpPr/>
          <p:nvPr/>
        </p:nvSpPr>
        <p:spPr>
          <a:xfrm>
            <a:off x="2234742" y="3090052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231E493-2EDF-988D-DC26-3C4CE67260F3}"/>
              </a:ext>
            </a:extLst>
          </p:cNvPr>
          <p:cNvSpPr txBox="1"/>
          <p:nvPr/>
        </p:nvSpPr>
        <p:spPr>
          <a:xfrm>
            <a:off x="2020543" y="2840517"/>
            <a:ext cx="85151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Smart Space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1739653-1B21-8B2A-2ADC-569D2F2FA6EF}"/>
              </a:ext>
            </a:extLst>
          </p:cNvPr>
          <p:cNvSpPr txBox="1"/>
          <p:nvPr/>
        </p:nvSpPr>
        <p:spPr>
          <a:xfrm>
            <a:off x="2094822" y="3732814"/>
            <a:ext cx="112723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err="1"/>
              <a:t>Spatial</a:t>
            </a:r>
            <a:r>
              <a:rPr lang="de-DE" sz="900"/>
              <a:t> Computing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773D878F-BF6F-6E7C-5520-0BBDDA0A6844}"/>
              </a:ext>
            </a:extLst>
          </p:cNvPr>
          <p:cNvSpPr/>
          <p:nvPr/>
        </p:nvSpPr>
        <p:spPr>
          <a:xfrm>
            <a:off x="2421594" y="3965735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8606B145-7FAA-D223-B70D-3D80A20180AD}"/>
              </a:ext>
            </a:extLst>
          </p:cNvPr>
          <p:cNvSpPr/>
          <p:nvPr/>
        </p:nvSpPr>
        <p:spPr>
          <a:xfrm>
            <a:off x="5397960" y="2944791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B2A378E-7C0C-1840-7F23-2633B635401B}"/>
              </a:ext>
            </a:extLst>
          </p:cNvPr>
          <p:cNvSpPr txBox="1"/>
          <p:nvPr/>
        </p:nvSpPr>
        <p:spPr>
          <a:xfrm>
            <a:off x="4743418" y="3179759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900"/>
              <a:t>Self-</a:t>
            </a:r>
            <a:r>
              <a:rPr lang="de-DE" sz="900" err="1"/>
              <a:t>Supervised</a:t>
            </a:r>
            <a:r>
              <a:rPr lang="de-DE" sz="900"/>
              <a:t> </a:t>
            </a:r>
          </a:p>
          <a:p>
            <a:pPr algn="ctr"/>
            <a:r>
              <a:rPr lang="de-DE" sz="900"/>
              <a:t>Learning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3F19F46-76D7-9C09-38AE-62319E126080}"/>
              </a:ext>
            </a:extLst>
          </p:cNvPr>
          <p:cNvSpPr txBox="1"/>
          <p:nvPr/>
        </p:nvSpPr>
        <p:spPr>
          <a:xfrm>
            <a:off x="4547390" y="2620170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900"/>
              <a:t>Model </a:t>
            </a:r>
          </a:p>
          <a:p>
            <a:pPr algn="ctr"/>
            <a:r>
              <a:rPr lang="de-DE" sz="900" err="1"/>
              <a:t>Compression</a:t>
            </a:r>
            <a:endParaRPr lang="de-DE" sz="900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CE1036E0-AF73-FBF0-F3C7-E0AE8D2ADA7A}"/>
              </a:ext>
            </a:extLst>
          </p:cNvPr>
          <p:cNvSpPr/>
          <p:nvPr/>
        </p:nvSpPr>
        <p:spPr>
          <a:xfrm>
            <a:off x="4950421" y="2967531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E2A19F6F-AF73-B680-F121-DF1A2E833AEB}"/>
              </a:ext>
            </a:extLst>
          </p:cNvPr>
          <p:cNvSpPr/>
          <p:nvPr/>
        </p:nvSpPr>
        <p:spPr>
          <a:xfrm>
            <a:off x="4348150" y="3332074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08D6929-973F-85FD-D248-44FEA3EB498E}"/>
              </a:ext>
            </a:extLst>
          </p:cNvPr>
          <p:cNvSpPr txBox="1"/>
          <p:nvPr/>
        </p:nvSpPr>
        <p:spPr>
          <a:xfrm>
            <a:off x="4275982" y="3533549"/>
            <a:ext cx="93487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err="1"/>
              <a:t>Synthetic</a:t>
            </a:r>
            <a:r>
              <a:rPr lang="de-DE" sz="900"/>
              <a:t> Data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65524A8A-267F-6B24-9BF2-D0D97094B668}"/>
              </a:ext>
            </a:extLst>
          </p:cNvPr>
          <p:cNvSpPr/>
          <p:nvPr/>
        </p:nvSpPr>
        <p:spPr>
          <a:xfrm>
            <a:off x="2716935" y="1391002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AA55D34A-77A2-55D5-0285-BB94938D70BC}"/>
              </a:ext>
            </a:extLst>
          </p:cNvPr>
          <p:cNvSpPr/>
          <p:nvPr/>
        </p:nvSpPr>
        <p:spPr>
          <a:xfrm>
            <a:off x="2156471" y="2305421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AD28AAE-DE48-4FA4-1CCD-78A38C49891F}"/>
              </a:ext>
            </a:extLst>
          </p:cNvPr>
          <p:cNvSpPr txBox="1"/>
          <p:nvPr/>
        </p:nvSpPr>
        <p:spPr>
          <a:xfrm>
            <a:off x="1865924" y="2067511"/>
            <a:ext cx="12105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Human-</a:t>
            </a:r>
            <a:r>
              <a:rPr lang="de-DE" sz="900" err="1"/>
              <a:t>Centered</a:t>
            </a:r>
            <a:r>
              <a:rPr lang="de-DE" sz="900"/>
              <a:t> AI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6E3B91D-91D9-36E8-7137-26D1FAE4421E}"/>
              </a:ext>
            </a:extLst>
          </p:cNvPr>
          <p:cNvSpPr txBox="1"/>
          <p:nvPr/>
        </p:nvSpPr>
        <p:spPr>
          <a:xfrm>
            <a:off x="2018708" y="1598770"/>
            <a:ext cx="96051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err="1"/>
              <a:t>Responsible</a:t>
            </a:r>
            <a:r>
              <a:rPr lang="de-DE" sz="900"/>
              <a:t> AI</a:t>
            </a: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84D579F-9090-167C-D4F4-B8B55BE162C5}"/>
              </a:ext>
            </a:extLst>
          </p:cNvPr>
          <p:cNvSpPr/>
          <p:nvPr/>
        </p:nvSpPr>
        <p:spPr>
          <a:xfrm>
            <a:off x="3042573" y="2032260"/>
            <a:ext cx="1487424" cy="1487424"/>
          </a:xfrm>
          <a:prstGeom prst="ellipse">
            <a:avLst/>
          </a:prstGeom>
          <a:solidFill>
            <a:srgbClr val="F392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39200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B48D3013-936F-DE2D-3AD2-771ECE1B648C}"/>
              </a:ext>
            </a:extLst>
          </p:cNvPr>
          <p:cNvSpPr/>
          <p:nvPr/>
        </p:nvSpPr>
        <p:spPr>
          <a:xfrm>
            <a:off x="3838082" y="2997597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0C15D16-E4EC-B6B9-3611-FFB8B84439F7}"/>
              </a:ext>
            </a:extLst>
          </p:cNvPr>
          <p:cNvSpPr txBox="1"/>
          <p:nvPr/>
        </p:nvSpPr>
        <p:spPr>
          <a:xfrm>
            <a:off x="3346280" y="1853390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>
                <a:solidFill>
                  <a:schemeClr val="bg1"/>
                </a:solidFill>
              </a:rPr>
              <a:t>ACT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0BB3272A-23C7-B93E-53C0-199DA9BA89F5}"/>
              </a:ext>
            </a:extLst>
          </p:cNvPr>
          <p:cNvSpPr txBox="1"/>
          <p:nvPr/>
        </p:nvSpPr>
        <p:spPr>
          <a:xfrm>
            <a:off x="3963566" y="2846362"/>
            <a:ext cx="59503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Edge AI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0E418E1-74BF-F97A-2300-69EF7FDCD061}"/>
              </a:ext>
            </a:extLst>
          </p:cNvPr>
          <p:cNvSpPr txBox="1"/>
          <p:nvPr/>
        </p:nvSpPr>
        <p:spPr>
          <a:xfrm>
            <a:off x="2816487" y="4850392"/>
            <a:ext cx="1877437" cy="2308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tx1"/>
                </a:solidFill>
              </a:rPr>
              <a:t>Range until mainstream adoption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53D175BF-4E99-0A9C-A9DC-57C58DCE99A0}"/>
              </a:ext>
            </a:extLst>
          </p:cNvPr>
          <p:cNvCxnSpPr>
            <a:cxnSpLocks/>
            <a:stCxn id="35" idx="6"/>
            <a:endCxn id="35" idx="2"/>
          </p:cNvCxnSpPr>
          <p:nvPr/>
        </p:nvCxnSpPr>
        <p:spPr>
          <a:xfrm flipH="1">
            <a:off x="1809573" y="2809571"/>
            <a:ext cx="3915384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026C9D17-F92C-0A24-EC10-FEC38C73C51A}"/>
              </a:ext>
            </a:extLst>
          </p:cNvPr>
          <p:cNvCxnSpPr>
            <a:stCxn id="35" idx="4"/>
          </p:cNvCxnSpPr>
          <p:nvPr/>
        </p:nvCxnSpPr>
        <p:spPr>
          <a:xfrm flipV="1">
            <a:off x="3767265" y="851879"/>
            <a:ext cx="0" cy="391538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Oval 77">
            <a:extLst>
              <a:ext uri="{FF2B5EF4-FFF2-40B4-BE49-F238E27FC236}">
                <a16:creationId xmlns:a16="http://schemas.microsoft.com/office/drawing/2014/main" id="{23832C06-7371-E02A-9577-47CD2FBA7488}"/>
              </a:ext>
            </a:extLst>
          </p:cNvPr>
          <p:cNvSpPr/>
          <p:nvPr/>
        </p:nvSpPr>
        <p:spPr>
          <a:xfrm>
            <a:off x="3761339" y="2730947"/>
            <a:ext cx="230831" cy="23083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4904274-B7DD-3119-DEF9-2B074F0E1203}"/>
              </a:ext>
            </a:extLst>
          </p:cNvPr>
          <p:cNvSpPr txBox="1"/>
          <p:nvPr/>
        </p:nvSpPr>
        <p:spPr>
          <a:xfrm>
            <a:off x="2967272" y="2549620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/>
              <a:t>Edge Computer Vision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3C24CA4-B13A-9A18-4D5B-5CF3E3036B4F}"/>
              </a:ext>
            </a:extLst>
          </p:cNvPr>
          <p:cNvSpPr txBox="1"/>
          <p:nvPr/>
        </p:nvSpPr>
        <p:spPr>
          <a:xfrm>
            <a:off x="3333124" y="4463145"/>
            <a:ext cx="806631" cy="2308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tx1"/>
                </a:solidFill>
              </a:rPr>
              <a:t>6 to 8 Years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7DCCD3E-7592-52D3-88C8-123BFE0B722E}"/>
              </a:ext>
            </a:extLst>
          </p:cNvPr>
          <p:cNvSpPr txBox="1"/>
          <p:nvPr/>
        </p:nvSpPr>
        <p:spPr>
          <a:xfrm>
            <a:off x="3333124" y="4090411"/>
            <a:ext cx="806631" cy="2308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tx1"/>
                </a:solidFill>
              </a:rPr>
              <a:t>3 to 6 Years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393231E1-F03D-4956-56F7-FCB97338632F}"/>
              </a:ext>
            </a:extLst>
          </p:cNvPr>
          <p:cNvSpPr txBox="1"/>
          <p:nvPr/>
        </p:nvSpPr>
        <p:spPr>
          <a:xfrm>
            <a:off x="3339442" y="3645504"/>
            <a:ext cx="806631" cy="2308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tx1"/>
                </a:solidFill>
              </a:rPr>
              <a:t>1 to 3 Years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E6AB7F6-95BA-21C4-83D4-7CF49BD88985}"/>
              </a:ext>
            </a:extLst>
          </p:cNvPr>
          <p:cNvSpPr txBox="1"/>
          <p:nvPr/>
        </p:nvSpPr>
        <p:spPr>
          <a:xfrm>
            <a:off x="3249010" y="3249673"/>
            <a:ext cx="1064354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>
                <a:solidFill>
                  <a:schemeClr val="tx1"/>
                </a:solidFill>
              </a:rPr>
              <a:t>Now to 3 Years</a:t>
            </a:r>
          </a:p>
        </p:txBody>
      </p:sp>
    </p:spTree>
    <p:extLst>
      <p:ext uri="{BB962C8B-B14F-4D97-AF65-F5344CB8AC3E}">
        <p14:creationId xmlns:p14="http://schemas.microsoft.com/office/powerpoint/2010/main" val="1125469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7A49D8-DD24-BB8F-7FCD-B2D0FD293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8</a:t>
            </a:fld>
            <a:endParaRPr lang="en-GB"/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083A335F-0CB5-003C-BD86-1032518C3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761" y="102393"/>
            <a:ext cx="7886700" cy="994172"/>
          </a:xfrm>
        </p:spPr>
        <p:txBody>
          <a:bodyPr>
            <a:normAutofit/>
          </a:bodyPr>
          <a:lstStyle/>
          <a:p>
            <a:r>
              <a:rPr lang="de-DE" sz="2200" b="1" dirty="0"/>
              <a:t>Future </a:t>
            </a:r>
            <a:r>
              <a:rPr lang="de-DE" sz="2200" b="1" dirty="0" err="1"/>
              <a:t>of</a:t>
            </a:r>
            <a:r>
              <a:rPr lang="de-DE" sz="2200" b="1" dirty="0"/>
              <a:t> AI in Health &amp; </a:t>
            </a:r>
            <a:r>
              <a:rPr lang="de-DE" sz="2200" b="1" dirty="0" err="1"/>
              <a:t>Prevention</a:t>
            </a:r>
            <a:endParaRPr lang="de-DE" sz="2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ED6BE2-AA89-6348-0044-8D7C93CA48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608" r="8608"/>
          <a:stretch/>
        </p:blipFill>
        <p:spPr>
          <a:xfrm>
            <a:off x="901356" y="829098"/>
            <a:ext cx="2370461" cy="19089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C93729A-EAFB-4BCE-CFAC-FAE258AF61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421318" y="849107"/>
            <a:ext cx="2301363" cy="18838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62961E7-A7F3-49D4-7419-7562848CF0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787" b="32009"/>
          <a:stretch/>
        </p:blipFill>
        <p:spPr>
          <a:xfrm>
            <a:off x="5872183" y="838006"/>
            <a:ext cx="2370461" cy="188384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0EAE20D-A9D7-F93D-59C3-6D03D50D015D}"/>
              </a:ext>
            </a:extLst>
          </p:cNvPr>
          <p:cNvSpPr txBox="1"/>
          <p:nvPr/>
        </p:nvSpPr>
        <p:spPr>
          <a:xfrm>
            <a:off x="7045561" y="2803240"/>
            <a:ext cx="1727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Health and </a:t>
            </a:r>
            <a:r>
              <a:rPr lang="de-DE" sz="1200" b="1" dirty="0" err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wellness</a:t>
            </a:r>
            <a:r>
              <a:rPr lang="de-DE" sz="1200" b="1" dirty="0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de-DE" sz="1200" b="1" dirty="0" err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wearables</a:t>
            </a:r>
            <a:endParaRPr lang="de-DE" sz="1200" b="1" dirty="0">
              <a:solidFill>
                <a:schemeClr val="accent1">
                  <a:lumMod val="75000"/>
                </a:schemeClr>
              </a:solidFill>
              <a:latin typeface="Montserrat Medium" panose="000006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3971EB-C3C9-18BE-BFEF-810065B0F58F}"/>
              </a:ext>
            </a:extLst>
          </p:cNvPr>
          <p:cNvSpPr txBox="1"/>
          <p:nvPr/>
        </p:nvSpPr>
        <p:spPr>
          <a:xfrm>
            <a:off x="2049710" y="2848475"/>
            <a:ext cx="1727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Early </a:t>
            </a:r>
            <a:r>
              <a:rPr lang="de-DE" sz="1200" b="1" dirty="0" err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disease</a:t>
            </a:r>
            <a:r>
              <a:rPr lang="de-DE" sz="1200" b="1" dirty="0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de-DE" sz="1200" b="1" dirty="0" err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detection</a:t>
            </a:r>
            <a:endParaRPr lang="de-DE" sz="1200" b="1" dirty="0">
              <a:solidFill>
                <a:schemeClr val="accent1">
                  <a:lumMod val="75000"/>
                </a:schemeClr>
              </a:solidFill>
              <a:latin typeface="Montserrat Medium" panose="000006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517306A-143D-7636-9466-EA71C3882F07}"/>
              </a:ext>
            </a:extLst>
          </p:cNvPr>
          <p:cNvSpPr txBox="1"/>
          <p:nvPr/>
        </p:nvSpPr>
        <p:spPr>
          <a:xfrm>
            <a:off x="3735779" y="2803240"/>
            <a:ext cx="1727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err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Predictive</a:t>
            </a:r>
            <a:r>
              <a:rPr lang="de-DE" sz="1200" b="1" dirty="0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de-DE" sz="1200" b="1" dirty="0" err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health</a:t>
            </a:r>
            <a:r>
              <a:rPr lang="de-DE" sz="1200" b="1" dirty="0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de-DE" sz="1200" b="1" dirty="0" err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analytics</a:t>
            </a:r>
            <a:endParaRPr lang="de-DE" sz="1200" b="1" dirty="0">
              <a:solidFill>
                <a:schemeClr val="accent1">
                  <a:lumMod val="75000"/>
                </a:schemeClr>
              </a:solidFill>
              <a:latin typeface="Montserrat Medium" panose="000006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7BB4B3-8287-4E8C-CB69-61FC2C627861}"/>
              </a:ext>
            </a:extLst>
          </p:cNvPr>
          <p:cNvSpPr txBox="1"/>
          <p:nvPr/>
        </p:nvSpPr>
        <p:spPr>
          <a:xfrm>
            <a:off x="5359493" y="2799658"/>
            <a:ext cx="1727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err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Telemedicine</a:t>
            </a:r>
            <a:r>
              <a:rPr lang="de-DE" sz="1200" b="1" dirty="0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 and remote </a:t>
            </a:r>
            <a:r>
              <a:rPr lang="de-DE" sz="1200" b="1" dirty="0" err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monitoring</a:t>
            </a:r>
            <a:endParaRPr lang="de-DE" sz="1200" b="1" dirty="0">
              <a:solidFill>
                <a:schemeClr val="accent1">
                  <a:lumMod val="75000"/>
                </a:schemeClr>
              </a:solidFill>
              <a:latin typeface="Montserrat Medium" panose="000006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1522EBB-ACC5-85D1-9C87-D39DA65E29E2}"/>
              </a:ext>
            </a:extLst>
          </p:cNvPr>
          <p:cNvSpPr txBox="1"/>
          <p:nvPr/>
        </p:nvSpPr>
        <p:spPr>
          <a:xfrm>
            <a:off x="419183" y="2853528"/>
            <a:ext cx="1727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err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Personalized</a:t>
            </a:r>
            <a:r>
              <a:rPr lang="de-DE" sz="1200" b="1" dirty="0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 </a:t>
            </a:r>
            <a:r>
              <a:rPr lang="de-DE" sz="1200" b="1" dirty="0" err="1">
                <a:solidFill>
                  <a:schemeClr val="accent1">
                    <a:lumMod val="75000"/>
                  </a:schemeClr>
                </a:solidFill>
                <a:latin typeface="Montserrat Medium" panose="00000600000000000000" pitchFamily="2" charset="0"/>
              </a:rPr>
              <a:t>healthcare</a:t>
            </a:r>
            <a:endParaRPr lang="de-DE" sz="1200" b="1" dirty="0">
              <a:solidFill>
                <a:schemeClr val="accent1">
                  <a:lumMod val="75000"/>
                </a:schemeClr>
              </a:solidFill>
              <a:latin typeface="Montserrat Medium" panose="000006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02E38E9-5B36-D6F6-6F90-043482F6F05D}"/>
              </a:ext>
            </a:extLst>
          </p:cNvPr>
          <p:cNvSpPr txBox="1"/>
          <p:nvPr/>
        </p:nvSpPr>
        <p:spPr>
          <a:xfrm>
            <a:off x="7045561" y="3305041"/>
            <a:ext cx="17279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Montserrat Medium" panose="00000600000000000000" pitchFamily="2" charset="0"/>
              </a:rPr>
              <a:t>Integration with wearable devices, providing individuals with continuous health tracking and coaching</a:t>
            </a:r>
            <a:endParaRPr lang="de-DE" sz="1200" dirty="0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BFC839-6FC9-6420-4BDB-32415343866D}"/>
              </a:ext>
            </a:extLst>
          </p:cNvPr>
          <p:cNvSpPr txBox="1"/>
          <p:nvPr/>
        </p:nvSpPr>
        <p:spPr>
          <a:xfrm>
            <a:off x="2000980" y="3309502"/>
            <a:ext cx="1727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Montserrat Medium" panose="00000600000000000000" pitchFamily="2" charset="0"/>
              </a:rPr>
              <a:t>AI diagnostics (image and pattern recognition) enable early detection of diseases, allowing timely intervention and improved outcomes.</a:t>
            </a:r>
            <a:endParaRPr lang="de-DE" sz="1200" dirty="0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A10DC4A-F8E1-EDAE-FD05-EAD13BCF78B0}"/>
              </a:ext>
            </a:extLst>
          </p:cNvPr>
          <p:cNvSpPr txBox="1"/>
          <p:nvPr/>
        </p:nvSpPr>
        <p:spPr>
          <a:xfrm>
            <a:off x="3687051" y="3309502"/>
            <a:ext cx="1727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Montserrat Medium" panose="00000600000000000000" pitchFamily="2" charset="0"/>
              </a:rPr>
              <a:t>Big data and predictive analytics used to identify health trends and potential outbreaks, aiding in the proactive disease prevention</a:t>
            </a:r>
            <a:endParaRPr lang="de-DE" sz="1200" dirty="0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5FF0B56-55B4-2E42-0F2E-929502024FFA}"/>
              </a:ext>
            </a:extLst>
          </p:cNvPr>
          <p:cNvSpPr txBox="1"/>
          <p:nvPr/>
        </p:nvSpPr>
        <p:spPr>
          <a:xfrm>
            <a:off x="5359493" y="3315561"/>
            <a:ext cx="17279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Montserrat Medium" panose="00000600000000000000" pitchFamily="2" charset="0"/>
              </a:rPr>
              <a:t>Allow patients to receive real-time medical guidance and continuous monitoring, cutting the accidents and complication risk</a:t>
            </a:r>
            <a:endParaRPr lang="de-DE" sz="1200" dirty="0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5F22664-E4CF-EF0B-8A1C-B364957184B4}"/>
              </a:ext>
            </a:extLst>
          </p:cNvPr>
          <p:cNvSpPr txBox="1"/>
          <p:nvPr/>
        </p:nvSpPr>
        <p:spPr>
          <a:xfrm>
            <a:off x="370455" y="3303810"/>
            <a:ext cx="17279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Montserrat Medium" panose="00000600000000000000" pitchFamily="2" charset="0"/>
              </a:rPr>
              <a:t>Highly personalized healthcare by analyzing health data, genetic information, and lifestyle factors to provide tailored prevention and treatment</a:t>
            </a:r>
            <a:endParaRPr lang="de-DE" sz="1200" dirty="0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506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9EA60BB-661B-28E8-D173-01C39A37E1B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2466480" y="-31398"/>
            <a:ext cx="6677520" cy="517316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E9EE230-2858-8B80-21CA-C28D8933893F}"/>
              </a:ext>
            </a:extLst>
          </p:cNvPr>
          <p:cNvSpPr/>
          <p:nvPr/>
        </p:nvSpPr>
        <p:spPr>
          <a:xfrm>
            <a:off x="0" y="-14176"/>
            <a:ext cx="2468206" cy="515767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E7C91BE-05BE-401D-3A6B-FC31A4E7F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3FB5D-7074-49F4-85B8-38B65FCB5745}" type="slidenum">
              <a:rPr lang="en-GB" smtClean="0"/>
              <a:t>9</a:t>
            </a:fld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199901-BC31-2A39-3F16-0433A0370518}"/>
              </a:ext>
            </a:extLst>
          </p:cNvPr>
          <p:cNvSpPr txBox="1"/>
          <p:nvPr/>
        </p:nvSpPr>
        <p:spPr>
          <a:xfrm>
            <a:off x="510227" y="2722670"/>
            <a:ext cx="14863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  <a:latin typeface="Montserrat Medium" panose="00000600000000000000" pitchFamily="2" charset="0"/>
              </a:rPr>
              <a:t>AI </a:t>
            </a:r>
            <a:r>
              <a:rPr lang="de-DE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affects</a:t>
            </a:r>
            <a:r>
              <a:rPr lang="de-DE" b="1" dirty="0">
                <a:solidFill>
                  <a:schemeClr val="bg1"/>
                </a:solidFill>
                <a:latin typeface="Montserrat Medium" panose="00000600000000000000" pitchFamily="2" charset="0"/>
              </a:rPr>
              <a:t> </a:t>
            </a:r>
            <a:r>
              <a:rPr lang="de-DE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the</a:t>
            </a:r>
            <a:r>
              <a:rPr lang="de-DE" b="1" dirty="0">
                <a:solidFill>
                  <a:schemeClr val="bg1"/>
                </a:solidFill>
                <a:latin typeface="Montserrat Medium" panose="00000600000000000000" pitchFamily="2" charset="0"/>
              </a:rPr>
              <a:t>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746605-53E3-D5B8-CC73-2FF376D27BFD}"/>
              </a:ext>
            </a:extLst>
          </p:cNvPr>
          <p:cNvSpPr txBox="1"/>
          <p:nvPr/>
        </p:nvSpPr>
        <p:spPr>
          <a:xfrm>
            <a:off x="308158" y="1506541"/>
            <a:ext cx="17844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  <a:latin typeface="Montserrat Medium" panose="00000600000000000000" pitchFamily="2" charset="0"/>
              </a:rPr>
              <a:t>Market </a:t>
            </a:r>
            <a:r>
              <a:rPr lang="de-DE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Readiness</a:t>
            </a:r>
            <a:endParaRPr lang="de-DE" b="1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E10D0D1-D0AE-510F-3B98-6355C8D7B3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8233473"/>
              </p:ext>
            </p:extLst>
          </p:nvPr>
        </p:nvGraphicFramePr>
        <p:xfrm>
          <a:off x="173198" y="562783"/>
          <a:ext cx="2121811" cy="779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C83E79B-FDBE-0EB6-1344-0217AC7B43DF}"/>
              </a:ext>
            </a:extLst>
          </p:cNvPr>
          <p:cNvSpPr txBox="1"/>
          <p:nvPr/>
        </p:nvSpPr>
        <p:spPr>
          <a:xfrm>
            <a:off x="155963" y="242538"/>
            <a:ext cx="21948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  <a:latin typeface="Montserrat Medium" panose="00000600000000000000" pitchFamily="2" charset="0"/>
              </a:rPr>
              <a:t>Technology </a:t>
            </a:r>
            <a:r>
              <a:rPr lang="de-DE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Readiness</a:t>
            </a:r>
            <a:endParaRPr lang="de-DE" b="1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62F881FE-24BD-610A-944B-F3B26B32E0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1106298"/>
              </p:ext>
            </p:extLst>
          </p:nvPr>
        </p:nvGraphicFramePr>
        <p:xfrm>
          <a:off x="-168097" y="3102657"/>
          <a:ext cx="2854148" cy="1902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77868781-E4D5-16C6-8E69-2E757D9C7787}"/>
              </a:ext>
            </a:extLst>
          </p:cNvPr>
          <p:cNvSpPr txBox="1"/>
          <p:nvPr/>
        </p:nvSpPr>
        <p:spPr>
          <a:xfrm>
            <a:off x="2655180" y="2601830"/>
            <a:ext cx="246820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dirty="0">
                <a:solidFill>
                  <a:schemeClr val="tx1"/>
                </a:solidFill>
                <a:latin typeface="Montserrat Medium" panose="00000600000000000000" pitchFamily="2" charset="0"/>
              </a:rPr>
              <a:t>Monitoring patients from the comfort of their home</a:t>
            </a:r>
            <a:endParaRPr lang="de-DE" sz="1500" dirty="0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graphicFrame>
        <p:nvGraphicFramePr>
          <p:cNvPr id="20" name="Diagram 19">
            <a:extLst>
              <a:ext uri="{FF2B5EF4-FFF2-40B4-BE49-F238E27FC236}">
                <a16:creationId xmlns:a16="http://schemas.microsoft.com/office/drawing/2014/main" id="{B608AFDE-1627-F9FC-0C5F-6D9881B8EE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7283940"/>
              </p:ext>
            </p:extLst>
          </p:nvPr>
        </p:nvGraphicFramePr>
        <p:xfrm>
          <a:off x="192473" y="1775513"/>
          <a:ext cx="2121811" cy="779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F32F38CA-F742-AADF-B5FC-A239DC9F0F48}"/>
              </a:ext>
            </a:extLst>
          </p:cNvPr>
          <p:cNvSpPr txBox="1"/>
          <p:nvPr/>
        </p:nvSpPr>
        <p:spPr>
          <a:xfrm>
            <a:off x="2854148" y="3632102"/>
            <a:ext cx="246820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dirty="0">
                <a:solidFill>
                  <a:schemeClr val="tx1"/>
                </a:solidFill>
                <a:latin typeface="Montserrat Medium" panose="00000600000000000000" pitchFamily="2" charset="0"/>
              </a:rPr>
              <a:t>Sports applications</a:t>
            </a:r>
            <a:endParaRPr lang="de-DE" sz="1500" dirty="0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8CA74E-33FC-BE7F-9D51-0326360515AA}"/>
              </a:ext>
            </a:extLst>
          </p:cNvPr>
          <p:cNvSpPr txBox="1"/>
          <p:nvPr/>
        </p:nvSpPr>
        <p:spPr>
          <a:xfrm>
            <a:off x="3234436" y="4275479"/>
            <a:ext cx="246820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dirty="0">
                <a:solidFill>
                  <a:schemeClr val="tx1"/>
                </a:solidFill>
                <a:latin typeface="Montserrat Medium" panose="00000600000000000000" pitchFamily="2" charset="0"/>
              </a:rPr>
              <a:t>Use in high-risk occupations</a:t>
            </a:r>
            <a:endParaRPr lang="de-DE" sz="1500" dirty="0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7B9FDF4-0285-1D9D-BD0F-C2219D02D16D}"/>
              </a:ext>
            </a:extLst>
          </p:cNvPr>
          <p:cNvSpPr txBox="1"/>
          <p:nvPr/>
        </p:nvSpPr>
        <p:spPr>
          <a:xfrm>
            <a:off x="2562570" y="782173"/>
            <a:ext cx="5441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Smart Textiles: Health </a:t>
            </a:r>
            <a:r>
              <a:rPr lang="de-DE" sz="3200" b="1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monitoring</a:t>
            </a:r>
            <a:r>
              <a:rPr lang="de-DE" sz="32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 via </a:t>
            </a:r>
            <a:r>
              <a:rPr lang="de-DE" sz="3200" b="1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T-shirt</a:t>
            </a:r>
            <a:endParaRPr lang="de-DE" sz="3200" b="1" dirty="0">
              <a:solidFill>
                <a:schemeClr val="tx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03CC2B-C771-5DD8-016B-8BFCBE138DD5}"/>
              </a:ext>
            </a:extLst>
          </p:cNvPr>
          <p:cNvSpPr txBox="1"/>
          <p:nvPr/>
        </p:nvSpPr>
        <p:spPr>
          <a:xfrm>
            <a:off x="3889283" y="178734"/>
            <a:ext cx="544167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2200" b="1" dirty="0">
                <a:latin typeface="Montserrat Medium" panose="00000600000000000000" pitchFamily="2" charset="0"/>
              </a:rPr>
              <a:t>Use </a:t>
            </a:r>
            <a:r>
              <a:rPr lang="de-AT" sz="2200" b="1" dirty="0" err="1">
                <a:latin typeface="Montserrat Medium" panose="00000600000000000000" pitchFamily="2" charset="0"/>
              </a:rPr>
              <a:t>cases</a:t>
            </a:r>
            <a:r>
              <a:rPr lang="de-AT" sz="2200" b="1" dirty="0">
                <a:latin typeface="Montserrat Medium" panose="00000600000000000000" pitchFamily="2" charset="0"/>
              </a:rPr>
              <a:t> in your industry</a:t>
            </a:r>
            <a:endParaRPr lang="en-US" sz="2200" dirty="0">
              <a:latin typeface="Montserrat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920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774</Words>
  <Application>Microsoft Office PowerPoint</Application>
  <PresentationFormat>On-screen Show (16:9)</PresentationFormat>
  <Paragraphs>208</Paragraphs>
  <Slides>16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Wingdings</vt:lpstr>
      <vt:lpstr>Calibri</vt:lpstr>
      <vt:lpstr>Arial</vt:lpstr>
      <vt:lpstr>Montserrat Medium</vt:lpstr>
      <vt:lpstr>Montserrat</vt:lpstr>
      <vt:lpstr>Office</vt:lpstr>
      <vt:lpstr>PowerPoint Presentation</vt:lpstr>
      <vt:lpstr>About today </vt:lpstr>
      <vt:lpstr>PowerPoint Presentation</vt:lpstr>
      <vt:lpstr>PowerPoint Presentation</vt:lpstr>
      <vt:lpstr>Where does Machine Learning have Impact?</vt:lpstr>
      <vt:lpstr>Why Deep Learning?</vt:lpstr>
      <vt:lpstr>PowerPoint Presentation</vt:lpstr>
      <vt:lpstr>Future of AI in Health &amp; Prevention</vt:lpstr>
      <vt:lpstr>PowerPoint Presentation</vt:lpstr>
      <vt:lpstr>PowerPoint Presentation</vt:lpstr>
      <vt:lpstr>PowerPoint Presentation</vt:lpstr>
      <vt:lpstr>PowerPoint Presentation</vt:lpstr>
      <vt:lpstr>To select the best AI tools, businesses should:</vt:lpstr>
      <vt:lpstr>Where to go from here?</vt:lpstr>
      <vt:lpstr>Stay tuned!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Michael Thelen</cp:lastModifiedBy>
  <cp:revision>38</cp:revision>
  <dcterms:modified xsi:type="dcterms:W3CDTF">2024-04-18T07:31:02Z</dcterms:modified>
</cp:coreProperties>
</file>